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660" r:id="rId12"/>
    <p:sldMasterId id="2147483661" r:id="rId13"/>
    <p:sldMasterId id="2147483662" r:id="rId14"/>
    <p:sldMasterId id="2147483663" r:id="rId15"/>
    <p:sldMasterId id="2147483664" r:id="rId16"/>
    <p:sldMasterId id="2147483665" r:id="rId17"/>
    <p:sldMasterId id="2147483666" r:id="rId18"/>
    <p:sldMasterId id="2147483867" r:id="rId19"/>
  </p:sldMasterIdLst>
  <p:notesMasterIdLst>
    <p:notesMasterId r:id="rId79"/>
  </p:notesMasterIdLst>
  <p:sldIdLst>
    <p:sldId id="313" r:id="rId20"/>
    <p:sldId id="311" r:id="rId21"/>
    <p:sldId id="258" r:id="rId22"/>
    <p:sldId id="310" r:id="rId23"/>
    <p:sldId id="270" r:id="rId24"/>
    <p:sldId id="271" r:id="rId25"/>
    <p:sldId id="288" r:id="rId26"/>
    <p:sldId id="295" r:id="rId27"/>
    <p:sldId id="296" r:id="rId28"/>
    <p:sldId id="297" r:id="rId29"/>
    <p:sldId id="272" r:id="rId30"/>
    <p:sldId id="294" r:id="rId31"/>
    <p:sldId id="298" r:id="rId32"/>
    <p:sldId id="299" r:id="rId33"/>
    <p:sldId id="273" r:id="rId34"/>
    <p:sldId id="300" r:id="rId35"/>
    <p:sldId id="274" r:id="rId36"/>
    <p:sldId id="301" r:id="rId37"/>
    <p:sldId id="304" r:id="rId38"/>
    <p:sldId id="275" r:id="rId39"/>
    <p:sldId id="276" r:id="rId40"/>
    <p:sldId id="306" r:id="rId41"/>
    <p:sldId id="307" r:id="rId42"/>
    <p:sldId id="308" r:id="rId43"/>
    <p:sldId id="278" r:id="rId44"/>
    <p:sldId id="279" r:id="rId45"/>
    <p:sldId id="280" r:id="rId46"/>
    <p:sldId id="281" r:id="rId47"/>
    <p:sldId id="282" r:id="rId48"/>
    <p:sldId id="335" r:id="rId49"/>
    <p:sldId id="283" r:id="rId50"/>
    <p:sldId id="284" r:id="rId51"/>
    <p:sldId id="265" r:id="rId52"/>
    <p:sldId id="267" r:id="rId53"/>
    <p:sldId id="291" r:id="rId54"/>
    <p:sldId id="290" r:id="rId55"/>
    <p:sldId id="292" r:id="rId56"/>
    <p:sldId id="312"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D87F5"/>
    <a:srgbClr val="7DBFEC"/>
    <a:srgbClr val="00FF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9" autoAdjust="0"/>
    <p:restoredTop sz="94640" autoAdjust="0"/>
  </p:normalViewPr>
  <p:slideViewPr>
    <p:cSldViewPr snapToGrid="0">
      <p:cViewPr varScale="1">
        <p:scale>
          <a:sx n="74" d="100"/>
          <a:sy n="74" d="100"/>
        </p:scale>
        <p:origin x="1110" y="66"/>
      </p:cViewPr>
      <p:guideLst>
        <p:guide orient="horz" pos="2160"/>
        <p:guide pos="2880"/>
      </p:guideLst>
    </p:cSldViewPr>
  </p:slideViewPr>
  <p:notesTextViewPr>
    <p:cViewPr>
      <p:scale>
        <a:sx n="100" d="100"/>
        <a:sy n="100" d="100"/>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 /><Relationship Id="rId18" Type="http://schemas.openxmlformats.org/officeDocument/2006/relationships/slideMaster" Target="slideMasters/slideMaster18.xml" /><Relationship Id="rId26" Type="http://schemas.openxmlformats.org/officeDocument/2006/relationships/slide" Target="slides/slide7.xml" /><Relationship Id="rId39" Type="http://schemas.openxmlformats.org/officeDocument/2006/relationships/slide" Target="slides/slide20.xml" /><Relationship Id="rId21" Type="http://schemas.openxmlformats.org/officeDocument/2006/relationships/slide" Target="slides/slide2.xml" /><Relationship Id="rId34" Type="http://schemas.openxmlformats.org/officeDocument/2006/relationships/slide" Target="slides/slide15.xml" /><Relationship Id="rId42" Type="http://schemas.openxmlformats.org/officeDocument/2006/relationships/slide" Target="slides/slide23.xml" /><Relationship Id="rId47" Type="http://schemas.openxmlformats.org/officeDocument/2006/relationships/slide" Target="slides/slide28.xml" /><Relationship Id="rId50" Type="http://schemas.openxmlformats.org/officeDocument/2006/relationships/slide" Target="slides/slide31.xml" /><Relationship Id="rId55" Type="http://schemas.openxmlformats.org/officeDocument/2006/relationships/slide" Target="slides/slide36.xml" /><Relationship Id="rId63" Type="http://schemas.openxmlformats.org/officeDocument/2006/relationships/slide" Target="slides/slide44.xml" /><Relationship Id="rId68" Type="http://schemas.openxmlformats.org/officeDocument/2006/relationships/slide" Target="slides/slide49.xml" /><Relationship Id="rId76" Type="http://schemas.openxmlformats.org/officeDocument/2006/relationships/slide" Target="slides/slide57.xml" /><Relationship Id="rId7" Type="http://schemas.openxmlformats.org/officeDocument/2006/relationships/slideMaster" Target="slideMasters/slideMaster7.xml" /><Relationship Id="rId71" Type="http://schemas.openxmlformats.org/officeDocument/2006/relationships/slide" Target="slides/slide52.xml" /><Relationship Id="rId2" Type="http://schemas.openxmlformats.org/officeDocument/2006/relationships/slideMaster" Target="slideMasters/slideMaster2.xml" /><Relationship Id="rId16" Type="http://schemas.openxmlformats.org/officeDocument/2006/relationships/slideMaster" Target="slideMasters/slideMaster16.xml" /><Relationship Id="rId29" Type="http://schemas.openxmlformats.org/officeDocument/2006/relationships/slide" Target="slides/slide10.xml" /><Relationship Id="rId11" Type="http://schemas.openxmlformats.org/officeDocument/2006/relationships/slideMaster" Target="slideMasters/slideMaster11.xml" /><Relationship Id="rId24" Type="http://schemas.openxmlformats.org/officeDocument/2006/relationships/slide" Target="slides/slide5.xml" /><Relationship Id="rId32" Type="http://schemas.openxmlformats.org/officeDocument/2006/relationships/slide" Target="slides/slide13.xml" /><Relationship Id="rId37" Type="http://schemas.openxmlformats.org/officeDocument/2006/relationships/slide" Target="slides/slide18.xml" /><Relationship Id="rId40" Type="http://schemas.openxmlformats.org/officeDocument/2006/relationships/slide" Target="slides/slide21.xml" /><Relationship Id="rId45" Type="http://schemas.openxmlformats.org/officeDocument/2006/relationships/slide" Target="slides/slide26.xml" /><Relationship Id="rId53" Type="http://schemas.openxmlformats.org/officeDocument/2006/relationships/slide" Target="slides/slide34.xml" /><Relationship Id="rId58" Type="http://schemas.openxmlformats.org/officeDocument/2006/relationships/slide" Target="slides/slide39.xml" /><Relationship Id="rId66" Type="http://schemas.openxmlformats.org/officeDocument/2006/relationships/slide" Target="slides/slide47.xml" /><Relationship Id="rId74" Type="http://schemas.openxmlformats.org/officeDocument/2006/relationships/slide" Target="slides/slide55.xml" /><Relationship Id="rId79" Type="http://schemas.openxmlformats.org/officeDocument/2006/relationships/notesMaster" Target="notesMasters/notesMaster1.xml" /><Relationship Id="rId5" Type="http://schemas.openxmlformats.org/officeDocument/2006/relationships/slideMaster" Target="slideMasters/slideMaster5.xml" /><Relationship Id="rId61" Type="http://schemas.openxmlformats.org/officeDocument/2006/relationships/slide" Target="slides/slide42.xml" /><Relationship Id="rId82" Type="http://schemas.openxmlformats.org/officeDocument/2006/relationships/theme" Target="theme/theme1.xml" /><Relationship Id="rId10" Type="http://schemas.openxmlformats.org/officeDocument/2006/relationships/slideMaster" Target="slideMasters/slideMaster10.xml" /><Relationship Id="rId19" Type="http://schemas.openxmlformats.org/officeDocument/2006/relationships/slideMaster" Target="slideMasters/slideMaster19.xml" /><Relationship Id="rId31" Type="http://schemas.openxmlformats.org/officeDocument/2006/relationships/slide" Target="slides/slide12.xml" /><Relationship Id="rId44" Type="http://schemas.openxmlformats.org/officeDocument/2006/relationships/slide" Target="slides/slide25.xml" /><Relationship Id="rId52" Type="http://schemas.openxmlformats.org/officeDocument/2006/relationships/slide" Target="slides/slide33.xml" /><Relationship Id="rId60" Type="http://schemas.openxmlformats.org/officeDocument/2006/relationships/slide" Target="slides/slide41.xml" /><Relationship Id="rId65" Type="http://schemas.openxmlformats.org/officeDocument/2006/relationships/slide" Target="slides/slide46.xml" /><Relationship Id="rId73" Type="http://schemas.openxmlformats.org/officeDocument/2006/relationships/slide" Target="slides/slide54.xml" /><Relationship Id="rId78" Type="http://schemas.openxmlformats.org/officeDocument/2006/relationships/slide" Target="slides/slide59.xml" /><Relationship Id="rId81" Type="http://schemas.openxmlformats.org/officeDocument/2006/relationships/viewProps" Target="viewProps.xml" /><Relationship Id="rId4" Type="http://schemas.openxmlformats.org/officeDocument/2006/relationships/slideMaster" Target="slideMasters/slideMaster4.xml" /><Relationship Id="rId9" Type="http://schemas.openxmlformats.org/officeDocument/2006/relationships/slideMaster" Target="slideMasters/slideMaster9.xml" /><Relationship Id="rId14" Type="http://schemas.openxmlformats.org/officeDocument/2006/relationships/slideMaster" Target="slideMasters/slideMaster14.xml" /><Relationship Id="rId22" Type="http://schemas.openxmlformats.org/officeDocument/2006/relationships/slide" Target="slides/slide3.xml" /><Relationship Id="rId27" Type="http://schemas.openxmlformats.org/officeDocument/2006/relationships/slide" Target="slides/slide8.xml" /><Relationship Id="rId30" Type="http://schemas.openxmlformats.org/officeDocument/2006/relationships/slide" Target="slides/slide11.xml" /><Relationship Id="rId35" Type="http://schemas.openxmlformats.org/officeDocument/2006/relationships/slide" Target="slides/slide16.xml" /><Relationship Id="rId43" Type="http://schemas.openxmlformats.org/officeDocument/2006/relationships/slide" Target="slides/slide24.xml" /><Relationship Id="rId48" Type="http://schemas.openxmlformats.org/officeDocument/2006/relationships/slide" Target="slides/slide29.xml" /><Relationship Id="rId56" Type="http://schemas.openxmlformats.org/officeDocument/2006/relationships/slide" Target="slides/slide37.xml" /><Relationship Id="rId64" Type="http://schemas.openxmlformats.org/officeDocument/2006/relationships/slide" Target="slides/slide45.xml" /><Relationship Id="rId69" Type="http://schemas.openxmlformats.org/officeDocument/2006/relationships/slide" Target="slides/slide50.xml" /><Relationship Id="rId77" Type="http://schemas.openxmlformats.org/officeDocument/2006/relationships/slide" Target="slides/slide58.xml" /><Relationship Id="rId8" Type="http://schemas.openxmlformats.org/officeDocument/2006/relationships/slideMaster" Target="slideMasters/slideMaster8.xml" /><Relationship Id="rId51" Type="http://schemas.openxmlformats.org/officeDocument/2006/relationships/slide" Target="slides/slide32.xml" /><Relationship Id="rId72" Type="http://schemas.openxmlformats.org/officeDocument/2006/relationships/slide" Target="slides/slide53.xml" /><Relationship Id="rId80" Type="http://schemas.openxmlformats.org/officeDocument/2006/relationships/presProps" Target="presProps.xml" /><Relationship Id="rId3" Type="http://schemas.openxmlformats.org/officeDocument/2006/relationships/slideMaster" Target="slideMasters/slideMaster3.xml" /><Relationship Id="rId12" Type="http://schemas.openxmlformats.org/officeDocument/2006/relationships/slideMaster" Target="slideMasters/slideMaster12.xml" /><Relationship Id="rId17" Type="http://schemas.openxmlformats.org/officeDocument/2006/relationships/slideMaster" Target="slideMasters/slideMaster17.xml" /><Relationship Id="rId25" Type="http://schemas.openxmlformats.org/officeDocument/2006/relationships/slide" Target="slides/slide6.xml" /><Relationship Id="rId33" Type="http://schemas.openxmlformats.org/officeDocument/2006/relationships/slide" Target="slides/slide14.xml" /><Relationship Id="rId38" Type="http://schemas.openxmlformats.org/officeDocument/2006/relationships/slide" Target="slides/slide19.xml" /><Relationship Id="rId46" Type="http://schemas.openxmlformats.org/officeDocument/2006/relationships/slide" Target="slides/slide27.xml" /><Relationship Id="rId59" Type="http://schemas.openxmlformats.org/officeDocument/2006/relationships/slide" Target="slides/slide40.xml" /><Relationship Id="rId67" Type="http://schemas.openxmlformats.org/officeDocument/2006/relationships/slide" Target="slides/slide48.xml" /><Relationship Id="rId20" Type="http://schemas.openxmlformats.org/officeDocument/2006/relationships/slide" Target="slides/slide1.xml" /><Relationship Id="rId41" Type="http://schemas.openxmlformats.org/officeDocument/2006/relationships/slide" Target="slides/slide22.xml" /><Relationship Id="rId54" Type="http://schemas.openxmlformats.org/officeDocument/2006/relationships/slide" Target="slides/slide35.xml" /><Relationship Id="rId62" Type="http://schemas.openxmlformats.org/officeDocument/2006/relationships/slide" Target="slides/slide43.xml" /><Relationship Id="rId70" Type="http://schemas.openxmlformats.org/officeDocument/2006/relationships/slide" Target="slides/slide51.xml" /><Relationship Id="rId75" Type="http://schemas.openxmlformats.org/officeDocument/2006/relationships/slide" Target="slides/slide56.xml" /><Relationship Id="rId83"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Master" Target="slideMasters/slideMaster6.xml" /><Relationship Id="rId15" Type="http://schemas.openxmlformats.org/officeDocument/2006/relationships/slideMaster" Target="slideMasters/slideMaster15.xml" /><Relationship Id="rId23" Type="http://schemas.openxmlformats.org/officeDocument/2006/relationships/slide" Target="slides/slide4.xml" /><Relationship Id="rId28" Type="http://schemas.openxmlformats.org/officeDocument/2006/relationships/slide" Target="slides/slide9.xml" /><Relationship Id="rId36" Type="http://schemas.openxmlformats.org/officeDocument/2006/relationships/slide" Target="slides/slide17.xml" /><Relationship Id="rId49" Type="http://schemas.openxmlformats.org/officeDocument/2006/relationships/slide" Target="slides/slide30.xml" /><Relationship Id="rId57" Type="http://schemas.openxmlformats.org/officeDocument/2006/relationships/slide" Target="slides/slide38.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516CB769-166D-4123-995E-F832E2C00AA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00355" name="Rectangle 3">
            <a:extLst>
              <a:ext uri="{FF2B5EF4-FFF2-40B4-BE49-F238E27FC236}">
                <a16:creationId xmlns:a16="http://schemas.microsoft.com/office/drawing/2014/main" id="{80FBEECA-F049-4E70-BF8A-CD165B33C0A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3796" name="Rectangle 4">
            <a:extLst>
              <a:ext uri="{FF2B5EF4-FFF2-40B4-BE49-F238E27FC236}">
                <a16:creationId xmlns:a16="http://schemas.microsoft.com/office/drawing/2014/main" id="{D0270009-DF65-303B-D200-E3F056A74738}"/>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7" name="Rectangle 5">
            <a:extLst>
              <a:ext uri="{FF2B5EF4-FFF2-40B4-BE49-F238E27FC236}">
                <a16:creationId xmlns:a16="http://schemas.microsoft.com/office/drawing/2014/main" id="{F5D87A91-9AD3-4DEB-802B-5B30856B9426}"/>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0358" name="Rectangle 6">
            <a:extLst>
              <a:ext uri="{FF2B5EF4-FFF2-40B4-BE49-F238E27FC236}">
                <a16:creationId xmlns:a16="http://schemas.microsoft.com/office/drawing/2014/main" id="{ED173F22-3E04-4908-9F67-438FE71D3C04}"/>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00359" name="Rectangle 7">
            <a:extLst>
              <a:ext uri="{FF2B5EF4-FFF2-40B4-BE49-F238E27FC236}">
                <a16:creationId xmlns:a16="http://schemas.microsoft.com/office/drawing/2014/main" id="{F9AECC33-3145-4F83-AB7F-CE297FFD79AD}"/>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5CB8C289-230E-48D6-B339-63F4F80EC58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81C11504-D5AC-2180-DA51-EC1EB3137A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749045A-5A1F-466A-B1A1-53FC402DACB6}" type="slidenum">
              <a:rPr lang="en-US" altLang="en-US"/>
              <a:pPr>
                <a:spcBef>
                  <a:spcPct val="0"/>
                </a:spcBef>
              </a:pPr>
              <a:t>3</a:t>
            </a:fld>
            <a:endParaRPr lang="en-US" altLang="en-US"/>
          </a:p>
        </p:txBody>
      </p:sp>
      <p:sp>
        <p:nvSpPr>
          <p:cNvPr id="37891" name="Rectangle 2">
            <a:extLst>
              <a:ext uri="{FF2B5EF4-FFF2-40B4-BE49-F238E27FC236}">
                <a16:creationId xmlns:a16="http://schemas.microsoft.com/office/drawing/2014/main" id="{C0AA719E-EAF0-EB72-6450-76D05C83D4A9}"/>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662FA865-5D8B-3729-4CDE-2427EA6402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506AD5EB-40B6-82E5-92DF-717F9EB95A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CDC2A4D-2181-4D3B-8C7A-5AAA861FC7C2}" type="slidenum">
              <a:rPr lang="en-US" altLang="en-US"/>
              <a:pPr>
                <a:spcBef>
                  <a:spcPct val="0"/>
                </a:spcBef>
              </a:pPr>
              <a:t>13</a:t>
            </a:fld>
            <a:endParaRPr lang="en-US" altLang="en-US"/>
          </a:p>
        </p:txBody>
      </p:sp>
      <p:sp>
        <p:nvSpPr>
          <p:cNvPr id="57347" name="Rectangle 2">
            <a:extLst>
              <a:ext uri="{FF2B5EF4-FFF2-40B4-BE49-F238E27FC236}">
                <a16:creationId xmlns:a16="http://schemas.microsoft.com/office/drawing/2014/main" id="{0E157BCA-9667-E36F-04DB-9DD426CCDBB6}"/>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8430B539-074A-04A8-2504-17B9F755D8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92B1C17-BCFF-AF9A-1FFD-6B6E2B2774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952CC41-8B24-4D6F-B5F6-3A4269AE9672}" type="slidenum">
              <a:rPr lang="en-US" altLang="en-US"/>
              <a:pPr>
                <a:spcBef>
                  <a:spcPct val="0"/>
                </a:spcBef>
              </a:pPr>
              <a:t>14</a:t>
            </a:fld>
            <a:endParaRPr lang="en-US" altLang="en-US"/>
          </a:p>
        </p:txBody>
      </p:sp>
      <p:sp>
        <p:nvSpPr>
          <p:cNvPr id="59395" name="Rectangle 2">
            <a:extLst>
              <a:ext uri="{FF2B5EF4-FFF2-40B4-BE49-F238E27FC236}">
                <a16:creationId xmlns:a16="http://schemas.microsoft.com/office/drawing/2014/main" id="{11C4106A-CE54-349B-2B62-FBCA07A0E0C1}"/>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54C22385-F84D-6287-E22C-9E26239C68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C17C164-4877-B18E-68A9-2E99E572A8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FCD7E78-87E6-4890-99A8-2A2AC4FBC8F7}" type="slidenum">
              <a:rPr lang="en-US" altLang="en-US"/>
              <a:pPr>
                <a:spcBef>
                  <a:spcPct val="0"/>
                </a:spcBef>
              </a:pPr>
              <a:t>15</a:t>
            </a:fld>
            <a:endParaRPr lang="en-US" altLang="en-US"/>
          </a:p>
        </p:txBody>
      </p:sp>
      <p:sp>
        <p:nvSpPr>
          <p:cNvPr id="61443" name="Rectangle 2">
            <a:extLst>
              <a:ext uri="{FF2B5EF4-FFF2-40B4-BE49-F238E27FC236}">
                <a16:creationId xmlns:a16="http://schemas.microsoft.com/office/drawing/2014/main" id="{FC382AB6-5B42-195C-316B-88921B7900FF}"/>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F965DD2-6946-562D-B47C-353871C00E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BC066405-6117-9929-EE67-6DDD99C45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6EFAB49-F273-43F9-8E98-C8A4E53D6FE0}" type="slidenum">
              <a:rPr lang="en-US" altLang="en-US"/>
              <a:pPr>
                <a:spcBef>
                  <a:spcPct val="0"/>
                </a:spcBef>
              </a:pPr>
              <a:t>16</a:t>
            </a:fld>
            <a:endParaRPr lang="en-US" altLang="en-US"/>
          </a:p>
        </p:txBody>
      </p:sp>
      <p:sp>
        <p:nvSpPr>
          <p:cNvPr id="63491" name="Rectangle 2">
            <a:extLst>
              <a:ext uri="{FF2B5EF4-FFF2-40B4-BE49-F238E27FC236}">
                <a16:creationId xmlns:a16="http://schemas.microsoft.com/office/drawing/2014/main" id="{82401201-C563-B5AF-236B-80CAA56F973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DF3A7018-5F2A-6412-7B32-35C40FD46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003139E2-EC88-AA8B-9756-4B764DFA91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BBAD2E-F3ED-43D7-A796-30590A21FC54}" type="slidenum">
              <a:rPr lang="en-US" altLang="en-US"/>
              <a:pPr>
                <a:spcBef>
                  <a:spcPct val="0"/>
                </a:spcBef>
              </a:pPr>
              <a:t>17</a:t>
            </a:fld>
            <a:endParaRPr lang="en-US" altLang="en-US"/>
          </a:p>
        </p:txBody>
      </p:sp>
      <p:sp>
        <p:nvSpPr>
          <p:cNvPr id="65539" name="Rectangle 2">
            <a:extLst>
              <a:ext uri="{FF2B5EF4-FFF2-40B4-BE49-F238E27FC236}">
                <a16:creationId xmlns:a16="http://schemas.microsoft.com/office/drawing/2014/main" id="{EEE55AB0-3E4F-8421-AFA8-86476CBE7E4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6A9D1109-2326-7F41-7BBF-1CC6DB840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A3C68517-4A0B-C4AA-C462-200667C35C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DAF737-2952-46C1-BF39-5488B2F40836}" type="slidenum">
              <a:rPr lang="en-US" altLang="en-US"/>
              <a:pPr>
                <a:spcBef>
                  <a:spcPct val="0"/>
                </a:spcBef>
              </a:pPr>
              <a:t>18</a:t>
            </a:fld>
            <a:endParaRPr lang="en-US" altLang="en-US"/>
          </a:p>
        </p:txBody>
      </p:sp>
      <p:sp>
        <p:nvSpPr>
          <p:cNvPr id="67587" name="Rectangle 2">
            <a:extLst>
              <a:ext uri="{FF2B5EF4-FFF2-40B4-BE49-F238E27FC236}">
                <a16:creationId xmlns:a16="http://schemas.microsoft.com/office/drawing/2014/main" id="{F0F2A76A-FD96-77B9-21BC-F0E77F6B291F}"/>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3E35D569-8EA4-3ECF-CA33-BEE37F00D3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88E7B57-E667-6AEE-E611-F66DEDB102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AEB0AF-A503-4E18-B071-13ACEEFF9322}" type="slidenum">
              <a:rPr lang="en-US" altLang="en-US"/>
              <a:pPr>
                <a:spcBef>
                  <a:spcPct val="0"/>
                </a:spcBef>
              </a:pPr>
              <a:t>19</a:t>
            </a:fld>
            <a:endParaRPr lang="en-US" altLang="en-US"/>
          </a:p>
        </p:txBody>
      </p:sp>
      <p:sp>
        <p:nvSpPr>
          <p:cNvPr id="69635" name="Rectangle 2">
            <a:extLst>
              <a:ext uri="{FF2B5EF4-FFF2-40B4-BE49-F238E27FC236}">
                <a16:creationId xmlns:a16="http://schemas.microsoft.com/office/drawing/2014/main" id="{8DD941A1-99D2-BF6D-8D59-A8EB32E2F495}"/>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AAE7088A-11FB-9966-2DE4-E49466572B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9FE47F73-4FF5-7190-6DAD-E33A9089BD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6AB9F5A-7260-4592-99F7-15813B97DB18}" type="slidenum">
              <a:rPr lang="en-US" altLang="en-US"/>
              <a:pPr>
                <a:spcBef>
                  <a:spcPct val="0"/>
                </a:spcBef>
              </a:pPr>
              <a:t>20</a:t>
            </a:fld>
            <a:endParaRPr lang="en-US" altLang="en-US"/>
          </a:p>
        </p:txBody>
      </p:sp>
      <p:sp>
        <p:nvSpPr>
          <p:cNvPr id="71683" name="Rectangle 2">
            <a:extLst>
              <a:ext uri="{FF2B5EF4-FFF2-40B4-BE49-F238E27FC236}">
                <a16:creationId xmlns:a16="http://schemas.microsoft.com/office/drawing/2014/main" id="{8ADEB35D-9D3D-5695-A40C-F7F785BE5A6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4DA1FD54-8BE1-8B1A-B536-F9B0C1E8E7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1238A46E-F306-719E-D58B-B4C002D801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911FDC8-2153-45B7-9C31-D4221A699B58}" type="slidenum">
              <a:rPr lang="en-US" altLang="en-US"/>
              <a:pPr>
                <a:spcBef>
                  <a:spcPct val="0"/>
                </a:spcBef>
              </a:pPr>
              <a:t>21</a:t>
            </a:fld>
            <a:endParaRPr lang="en-US" altLang="en-US"/>
          </a:p>
        </p:txBody>
      </p:sp>
      <p:sp>
        <p:nvSpPr>
          <p:cNvPr id="73731" name="Rectangle 2">
            <a:extLst>
              <a:ext uri="{FF2B5EF4-FFF2-40B4-BE49-F238E27FC236}">
                <a16:creationId xmlns:a16="http://schemas.microsoft.com/office/drawing/2014/main" id="{32B6B5B5-283B-5FCA-D633-9B2CCBB196A3}"/>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34B9DAE0-1086-C032-50B8-4994F966D3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65DE66B5-C4F4-06C1-5204-5B317CBF31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975EFCD-4296-4FD9-8BDF-93E201F1BF0E}" type="slidenum">
              <a:rPr lang="en-US" altLang="en-US"/>
              <a:pPr>
                <a:spcBef>
                  <a:spcPct val="0"/>
                </a:spcBef>
              </a:pPr>
              <a:t>22</a:t>
            </a:fld>
            <a:endParaRPr lang="en-US" altLang="en-US"/>
          </a:p>
        </p:txBody>
      </p:sp>
      <p:sp>
        <p:nvSpPr>
          <p:cNvPr id="75779" name="Rectangle 2">
            <a:extLst>
              <a:ext uri="{FF2B5EF4-FFF2-40B4-BE49-F238E27FC236}">
                <a16:creationId xmlns:a16="http://schemas.microsoft.com/office/drawing/2014/main" id="{5D1FF357-4E71-F32E-D1EC-9866E05F3998}"/>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E7E33E16-3C12-C66A-9B88-12D857D8AB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7677CA4D-9880-0FB7-8282-E2DEC1B681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95161AF-A126-4BE6-AE85-94AA83E3E200}" type="slidenum">
              <a:rPr lang="en-US" altLang="en-US"/>
              <a:pPr>
                <a:spcBef>
                  <a:spcPct val="0"/>
                </a:spcBef>
              </a:pPr>
              <a:t>5</a:t>
            </a:fld>
            <a:endParaRPr lang="en-US" altLang="en-US"/>
          </a:p>
        </p:txBody>
      </p:sp>
      <p:sp>
        <p:nvSpPr>
          <p:cNvPr id="40963" name="Rectangle 2">
            <a:extLst>
              <a:ext uri="{FF2B5EF4-FFF2-40B4-BE49-F238E27FC236}">
                <a16:creationId xmlns:a16="http://schemas.microsoft.com/office/drawing/2014/main" id="{86DC9002-4EBD-EEDB-D913-890BF5F3793B}"/>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B1D94F3-893B-0E12-28F8-9DA61D5DD9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BC5F5B6D-EEFC-97B9-611E-5F4518738D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BA90340-89F6-4DF3-9A61-D3C0EF4AF939}" type="slidenum">
              <a:rPr lang="en-US" altLang="en-US"/>
              <a:pPr>
                <a:spcBef>
                  <a:spcPct val="0"/>
                </a:spcBef>
              </a:pPr>
              <a:t>23</a:t>
            </a:fld>
            <a:endParaRPr lang="en-US" altLang="en-US"/>
          </a:p>
        </p:txBody>
      </p:sp>
      <p:sp>
        <p:nvSpPr>
          <p:cNvPr id="77827" name="Rectangle 2">
            <a:extLst>
              <a:ext uri="{FF2B5EF4-FFF2-40B4-BE49-F238E27FC236}">
                <a16:creationId xmlns:a16="http://schemas.microsoft.com/office/drawing/2014/main" id="{A7D2C7A5-2289-2103-7A98-C4301C9591D1}"/>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FF69F9A5-92E7-F5AA-040F-39BCEECA38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CAB4AF2C-5E7F-2B92-223F-FF7B19110D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1BDC33-08EF-4BBE-8564-21E5C12AD6AE}" type="slidenum">
              <a:rPr lang="en-US" altLang="en-US"/>
              <a:pPr>
                <a:spcBef>
                  <a:spcPct val="0"/>
                </a:spcBef>
              </a:pPr>
              <a:t>24</a:t>
            </a:fld>
            <a:endParaRPr lang="en-US" altLang="en-US"/>
          </a:p>
        </p:txBody>
      </p:sp>
      <p:sp>
        <p:nvSpPr>
          <p:cNvPr id="79875" name="Rectangle 2">
            <a:extLst>
              <a:ext uri="{FF2B5EF4-FFF2-40B4-BE49-F238E27FC236}">
                <a16:creationId xmlns:a16="http://schemas.microsoft.com/office/drawing/2014/main" id="{10DF0767-54F0-9D40-E391-061C723BE13D}"/>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4133C114-D708-504D-660A-B92EFD3B43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E3836B97-744D-6936-2DDF-00C1668967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E639292-1A07-4F64-83BD-C57DD0F632C3}" type="slidenum">
              <a:rPr lang="en-US" altLang="en-US"/>
              <a:pPr>
                <a:spcBef>
                  <a:spcPct val="0"/>
                </a:spcBef>
              </a:pPr>
              <a:t>25</a:t>
            </a:fld>
            <a:endParaRPr lang="en-US" altLang="en-US"/>
          </a:p>
        </p:txBody>
      </p:sp>
      <p:sp>
        <p:nvSpPr>
          <p:cNvPr id="81923" name="Rectangle 2">
            <a:extLst>
              <a:ext uri="{FF2B5EF4-FFF2-40B4-BE49-F238E27FC236}">
                <a16:creationId xmlns:a16="http://schemas.microsoft.com/office/drawing/2014/main" id="{979D3BC6-FE76-F7B1-F486-201A5CD70CBE}"/>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36231E18-771C-74C3-0CC7-404F6BD7E6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519CBEF-5A73-239A-AAA8-906BCA7760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BB2B580-FE29-4204-AF0A-93A59B3575A7}" type="slidenum">
              <a:rPr lang="en-US" altLang="en-US"/>
              <a:pPr>
                <a:spcBef>
                  <a:spcPct val="0"/>
                </a:spcBef>
              </a:pPr>
              <a:t>26</a:t>
            </a:fld>
            <a:endParaRPr lang="en-US" altLang="en-US"/>
          </a:p>
        </p:txBody>
      </p:sp>
      <p:sp>
        <p:nvSpPr>
          <p:cNvPr id="83971" name="Rectangle 2">
            <a:extLst>
              <a:ext uri="{FF2B5EF4-FFF2-40B4-BE49-F238E27FC236}">
                <a16:creationId xmlns:a16="http://schemas.microsoft.com/office/drawing/2014/main" id="{1823894C-1714-2170-CCDC-F8F2AFBC8602}"/>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74790AA-F0F1-6443-7683-6990A3DDAC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A7DA7C70-0E7C-AF68-4614-A624A315C2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47A6EB0-9825-4437-8853-637845B4E923}" type="slidenum">
              <a:rPr lang="en-US" altLang="en-US"/>
              <a:pPr>
                <a:spcBef>
                  <a:spcPct val="0"/>
                </a:spcBef>
              </a:pPr>
              <a:t>27</a:t>
            </a:fld>
            <a:endParaRPr lang="en-US" altLang="en-US"/>
          </a:p>
        </p:txBody>
      </p:sp>
      <p:sp>
        <p:nvSpPr>
          <p:cNvPr id="86019" name="Rectangle 2">
            <a:extLst>
              <a:ext uri="{FF2B5EF4-FFF2-40B4-BE49-F238E27FC236}">
                <a16:creationId xmlns:a16="http://schemas.microsoft.com/office/drawing/2014/main" id="{02DE8144-5BE4-CF74-03CC-744768E35169}"/>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0F11A061-333E-4688-B31F-22EED740EC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C95592BD-4DC2-ED5D-FC11-83C8382519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2F7B6F0-2DBF-47DB-ABDA-67BF8E5FC9D9}" type="slidenum">
              <a:rPr lang="en-US" altLang="en-US"/>
              <a:pPr>
                <a:spcBef>
                  <a:spcPct val="0"/>
                </a:spcBef>
              </a:pPr>
              <a:t>28</a:t>
            </a:fld>
            <a:endParaRPr lang="en-US" altLang="en-US"/>
          </a:p>
        </p:txBody>
      </p:sp>
      <p:sp>
        <p:nvSpPr>
          <p:cNvPr id="88067" name="Rectangle 2">
            <a:extLst>
              <a:ext uri="{FF2B5EF4-FFF2-40B4-BE49-F238E27FC236}">
                <a16:creationId xmlns:a16="http://schemas.microsoft.com/office/drawing/2014/main" id="{73468BA7-AFA0-7C8F-BEA3-EC02C74D9D8F}"/>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CD4F2F4C-E617-CB7B-7833-E6BF0E3714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A0D6CA45-AE69-2A7F-92B3-40BBB37E0B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9FD44CA-351E-40F0-A0EB-89EE0AB5DC75}" type="slidenum">
              <a:rPr lang="en-US" altLang="en-US"/>
              <a:pPr>
                <a:spcBef>
                  <a:spcPct val="0"/>
                </a:spcBef>
              </a:pPr>
              <a:t>29</a:t>
            </a:fld>
            <a:endParaRPr lang="en-US" altLang="en-US"/>
          </a:p>
        </p:txBody>
      </p:sp>
      <p:sp>
        <p:nvSpPr>
          <p:cNvPr id="90115" name="Rectangle 2">
            <a:extLst>
              <a:ext uri="{FF2B5EF4-FFF2-40B4-BE49-F238E27FC236}">
                <a16:creationId xmlns:a16="http://schemas.microsoft.com/office/drawing/2014/main" id="{DB36F88E-90D0-7077-97AD-E31D112EC183}"/>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E87902F5-3B5C-ADBF-701D-EEBEF26B55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BE0F4C19-E729-A93F-5287-0289655804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6E7B158-8C81-4E82-9888-0FC6F6A82275}" type="slidenum">
              <a:rPr lang="en-US" altLang="en-US"/>
              <a:pPr>
                <a:spcBef>
                  <a:spcPct val="0"/>
                </a:spcBef>
              </a:pPr>
              <a:t>31</a:t>
            </a:fld>
            <a:endParaRPr lang="en-US" altLang="en-US"/>
          </a:p>
        </p:txBody>
      </p:sp>
      <p:sp>
        <p:nvSpPr>
          <p:cNvPr id="92163" name="Rectangle 2">
            <a:extLst>
              <a:ext uri="{FF2B5EF4-FFF2-40B4-BE49-F238E27FC236}">
                <a16:creationId xmlns:a16="http://schemas.microsoft.com/office/drawing/2014/main" id="{F227A555-1D1E-71F2-7580-92EEC08EBFBB}"/>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5171204F-34B2-2F23-3B7A-EAD1AB062B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092B774C-38E1-C560-BD2B-04FC176FF7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0A3314-BDA1-49A9-8B4B-87D0E5AB0395}" type="slidenum">
              <a:rPr lang="en-US" altLang="en-US"/>
              <a:pPr>
                <a:spcBef>
                  <a:spcPct val="0"/>
                </a:spcBef>
              </a:pPr>
              <a:t>32</a:t>
            </a:fld>
            <a:endParaRPr lang="en-US" altLang="en-US"/>
          </a:p>
        </p:txBody>
      </p:sp>
      <p:sp>
        <p:nvSpPr>
          <p:cNvPr id="94211" name="Rectangle 2">
            <a:extLst>
              <a:ext uri="{FF2B5EF4-FFF2-40B4-BE49-F238E27FC236}">
                <a16:creationId xmlns:a16="http://schemas.microsoft.com/office/drawing/2014/main" id="{05BE3515-9F1E-8061-852C-5AA19EEC1603}"/>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85667CFE-8A26-3B91-121A-9F9F99A596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C25E5587-6092-4501-F57C-618C9899F6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426CC8C-B479-4A68-B5FF-B171EF05BB32}" type="slidenum">
              <a:rPr lang="en-US" altLang="en-US"/>
              <a:pPr>
                <a:spcBef>
                  <a:spcPct val="0"/>
                </a:spcBef>
              </a:pPr>
              <a:t>33</a:t>
            </a:fld>
            <a:endParaRPr lang="en-US" altLang="en-US"/>
          </a:p>
        </p:txBody>
      </p:sp>
      <p:sp>
        <p:nvSpPr>
          <p:cNvPr id="96259" name="Rectangle 2">
            <a:extLst>
              <a:ext uri="{FF2B5EF4-FFF2-40B4-BE49-F238E27FC236}">
                <a16:creationId xmlns:a16="http://schemas.microsoft.com/office/drawing/2014/main" id="{6AACC53A-F85E-AB52-FB97-3C7F22BD675D}"/>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3FB1EFF7-1DF4-85CE-7A70-253D122F6F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E34E540-4421-8225-E2B2-F82DDBB33B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DEA765C-4605-4710-A347-7DE8E14F106D}" type="slidenum">
              <a:rPr lang="en-US" altLang="en-US"/>
              <a:pPr>
                <a:spcBef>
                  <a:spcPct val="0"/>
                </a:spcBef>
              </a:pPr>
              <a:t>6</a:t>
            </a:fld>
            <a:endParaRPr lang="en-US" altLang="en-US"/>
          </a:p>
        </p:txBody>
      </p:sp>
      <p:sp>
        <p:nvSpPr>
          <p:cNvPr id="43011" name="Rectangle 2">
            <a:extLst>
              <a:ext uri="{FF2B5EF4-FFF2-40B4-BE49-F238E27FC236}">
                <a16:creationId xmlns:a16="http://schemas.microsoft.com/office/drawing/2014/main" id="{449E1D64-961D-01D1-FA41-2C103E5F21F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14203873-9911-0971-E817-3E78AC9C1A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EE15D6D8-922C-29F4-DDB7-A4E10F294A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FDF3CC2-6577-4F1F-977C-3514AA8893ED}" type="slidenum">
              <a:rPr lang="en-US" altLang="en-US"/>
              <a:pPr>
                <a:spcBef>
                  <a:spcPct val="0"/>
                </a:spcBef>
              </a:pPr>
              <a:t>34</a:t>
            </a:fld>
            <a:endParaRPr lang="en-US" altLang="en-US"/>
          </a:p>
        </p:txBody>
      </p:sp>
      <p:sp>
        <p:nvSpPr>
          <p:cNvPr id="98307" name="Rectangle 2">
            <a:extLst>
              <a:ext uri="{FF2B5EF4-FFF2-40B4-BE49-F238E27FC236}">
                <a16:creationId xmlns:a16="http://schemas.microsoft.com/office/drawing/2014/main" id="{E224AB9D-7D49-E9F9-AAD8-44133D191B60}"/>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E1EA0E0E-07E7-8839-A75C-70C2883455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E9311811-E605-6847-89BA-DBA882104F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E9A4663-C8FB-420D-9800-26785B289445}" type="slidenum">
              <a:rPr lang="en-US" altLang="en-US"/>
              <a:pPr>
                <a:spcBef>
                  <a:spcPct val="0"/>
                </a:spcBef>
              </a:pPr>
              <a:t>35</a:t>
            </a:fld>
            <a:endParaRPr lang="en-US" altLang="en-US"/>
          </a:p>
        </p:txBody>
      </p:sp>
      <p:sp>
        <p:nvSpPr>
          <p:cNvPr id="100355" name="Rectangle 2">
            <a:extLst>
              <a:ext uri="{FF2B5EF4-FFF2-40B4-BE49-F238E27FC236}">
                <a16:creationId xmlns:a16="http://schemas.microsoft.com/office/drawing/2014/main" id="{04C937AD-A700-5AE6-8D8D-65C5D3A4C907}"/>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EAB80CF-F7CE-D497-DFF8-583FCD1016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26013885-DEC8-4791-4B46-74FFDA3FC5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D749914-5781-426D-9863-F80F1E9566A3}" type="slidenum">
              <a:rPr lang="en-US" altLang="en-US"/>
              <a:pPr>
                <a:spcBef>
                  <a:spcPct val="0"/>
                </a:spcBef>
              </a:pPr>
              <a:t>36</a:t>
            </a:fld>
            <a:endParaRPr lang="en-US" altLang="en-US"/>
          </a:p>
        </p:txBody>
      </p:sp>
      <p:sp>
        <p:nvSpPr>
          <p:cNvPr id="102403" name="Rectangle 2">
            <a:extLst>
              <a:ext uri="{FF2B5EF4-FFF2-40B4-BE49-F238E27FC236}">
                <a16:creationId xmlns:a16="http://schemas.microsoft.com/office/drawing/2014/main" id="{AD79C5F1-F62D-F04A-4533-BCCE5E27C9AC}"/>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302E6789-A38B-E93A-5A51-C61C254318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02BA5606-EF96-60E2-E69D-880C5FF8E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6FAF93D-1409-48BA-BC3E-F5949752533D}" type="slidenum">
              <a:rPr lang="en-US" altLang="en-US"/>
              <a:pPr>
                <a:spcBef>
                  <a:spcPct val="0"/>
                </a:spcBef>
              </a:pPr>
              <a:t>37</a:t>
            </a:fld>
            <a:endParaRPr lang="en-US" altLang="en-US"/>
          </a:p>
        </p:txBody>
      </p:sp>
      <p:sp>
        <p:nvSpPr>
          <p:cNvPr id="104451" name="Rectangle 2">
            <a:extLst>
              <a:ext uri="{FF2B5EF4-FFF2-40B4-BE49-F238E27FC236}">
                <a16:creationId xmlns:a16="http://schemas.microsoft.com/office/drawing/2014/main" id="{31B57ABD-79B4-8D43-3DC7-B17B01FBDF46}"/>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3C84ABE3-4305-CF40-E129-2FAE9A8161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DD56AD41-BE91-0919-3311-C8660A538FD2}"/>
              </a:ext>
            </a:extLst>
          </p:cNvPr>
          <p:cNvSpPr>
            <a:spLocks noGrp="1" noRot="1" noChangeAspect="1" noChangeArrowheads="1" noTextEdit="1"/>
          </p:cNvSpPr>
          <p:nvPr>
            <p:ph type="sldImg"/>
          </p:nvPr>
        </p:nvSpPr>
        <p:spPr>
          <a:ln/>
        </p:spPr>
      </p:sp>
      <p:sp>
        <p:nvSpPr>
          <p:cNvPr id="117763" name="Notes Placeholder 2">
            <a:extLst>
              <a:ext uri="{FF2B5EF4-FFF2-40B4-BE49-F238E27FC236}">
                <a16:creationId xmlns:a16="http://schemas.microsoft.com/office/drawing/2014/main" id="{0CA690AA-717D-B77E-3CE0-87A940309A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
        <p:nvSpPr>
          <p:cNvPr id="117764" name="Slide Number Placeholder 3">
            <a:extLst>
              <a:ext uri="{FF2B5EF4-FFF2-40B4-BE49-F238E27FC236}">
                <a16:creationId xmlns:a16="http://schemas.microsoft.com/office/drawing/2014/main" id="{21F68CA3-B98A-E5B3-7BD6-0D4C1301EC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B4F1E3-F961-417F-A196-FE7B7394711A}" type="slidenum">
              <a:rPr lang="en-US" altLang="en-US"/>
              <a:pPr/>
              <a:t>49</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4B92B74D-610E-70DF-D0C7-8B21B3A093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2E8FFEB-C7AD-4A56-A815-0905850B3FF4}" type="slidenum">
              <a:rPr lang="en-US" altLang="en-US"/>
              <a:pPr>
                <a:spcBef>
                  <a:spcPct val="0"/>
                </a:spcBef>
              </a:pPr>
              <a:t>7</a:t>
            </a:fld>
            <a:endParaRPr lang="en-US" altLang="en-US"/>
          </a:p>
        </p:txBody>
      </p:sp>
      <p:sp>
        <p:nvSpPr>
          <p:cNvPr id="45059" name="Rectangle 2">
            <a:extLst>
              <a:ext uri="{FF2B5EF4-FFF2-40B4-BE49-F238E27FC236}">
                <a16:creationId xmlns:a16="http://schemas.microsoft.com/office/drawing/2014/main" id="{0AE5C02C-E51E-D67B-6C0C-74F7D5110ADC}"/>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C1E758F0-1086-BC24-0CE4-5E8A0AC2DF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438870AE-9C9B-8A4E-1058-E863D7B52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42AD719-A841-4067-A2C9-8D80D85E87E9}" type="slidenum">
              <a:rPr lang="en-US" altLang="en-US"/>
              <a:pPr>
                <a:spcBef>
                  <a:spcPct val="0"/>
                </a:spcBef>
              </a:pPr>
              <a:t>8</a:t>
            </a:fld>
            <a:endParaRPr lang="en-US" altLang="en-US"/>
          </a:p>
        </p:txBody>
      </p:sp>
      <p:sp>
        <p:nvSpPr>
          <p:cNvPr id="47107" name="Rectangle 2">
            <a:extLst>
              <a:ext uri="{FF2B5EF4-FFF2-40B4-BE49-F238E27FC236}">
                <a16:creationId xmlns:a16="http://schemas.microsoft.com/office/drawing/2014/main" id="{61B3506F-DC94-76C1-0B63-D784D8D7E575}"/>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0006D528-0E38-0748-69B7-AAB0DC89F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76C123DD-6B3B-2819-1967-F7280CF42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E915CF7-09C8-4BC6-814B-9989220C104A}" type="slidenum">
              <a:rPr lang="en-US" altLang="en-US"/>
              <a:pPr>
                <a:spcBef>
                  <a:spcPct val="0"/>
                </a:spcBef>
              </a:pPr>
              <a:t>9</a:t>
            </a:fld>
            <a:endParaRPr lang="en-US" altLang="en-US"/>
          </a:p>
        </p:txBody>
      </p:sp>
      <p:sp>
        <p:nvSpPr>
          <p:cNvPr id="49155" name="Rectangle 2">
            <a:extLst>
              <a:ext uri="{FF2B5EF4-FFF2-40B4-BE49-F238E27FC236}">
                <a16:creationId xmlns:a16="http://schemas.microsoft.com/office/drawing/2014/main" id="{B14A07F6-35EA-816C-AEF6-3341D35934A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33DC17C-FF41-6085-492D-6FCFF1470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46805F21-FE45-5740-280E-C24CCFA0D3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B5890F5-9595-4879-8B6B-F1047FA039BA}" type="slidenum">
              <a:rPr lang="en-US" altLang="en-US"/>
              <a:pPr>
                <a:spcBef>
                  <a:spcPct val="0"/>
                </a:spcBef>
              </a:pPr>
              <a:t>10</a:t>
            </a:fld>
            <a:endParaRPr lang="en-US" altLang="en-US"/>
          </a:p>
        </p:txBody>
      </p:sp>
      <p:sp>
        <p:nvSpPr>
          <p:cNvPr id="51203" name="Rectangle 2">
            <a:extLst>
              <a:ext uri="{FF2B5EF4-FFF2-40B4-BE49-F238E27FC236}">
                <a16:creationId xmlns:a16="http://schemas.microsoft.com/office/drawing/2014/main" id="{8AB42C5B-7420-85CC-8197-B13094F91370}"/>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8FE4E7F-5BB8-6096-17F8-2CF00515F6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81005D3C-9038-C538-9B9C-A517136263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B16EC95-9BAE-4F90-BE6C-7C8CD7E57BC1}" type="slidenum">
              <a:rPr lang="en-US" altLang="en-US"/>
              <a:pPr>
                <a:spcBef>
                  <a:spcPct val="0"/>
                </a:spcBef>
              </a:pPr>
              <a:t>11</a:t>
            </a:fld>
            <a:endParaRPr lang="en-US" altLang="en-US"/>
          </a:p>
        </p:txBody>
      </p:sp>
      <p:sp>
        <p:nvSpPr>
          <p:cNvPr id="53251" name="Rectangle 2">
            <a:extLst>
              <a:ext uri="{FF2B5EF4-FFF2-40B4-BE49-F238E27FC236}">
                <a16:creationId xmlns:a16="http://schemas.microsoft.com/office/drawing/2014/main" id="{6A14BAF0-D3D5-8CA4-B052-E2B63AAC6BD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96E96C2D-F2D2-0501-7FE5-9FEE365A0F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38204B4B-5C6D-4170-DDB2-B82F1C3424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4DC8E68-8351-4896-8912-A132E2B404E8}" type="slidenum">
              <a:rPr lang="en-US" altLang="en-US"/>
              <a:pPr>
                <a:spcBef>
                  <a:spcPct val="0"/>
                </a:spcBef>
              </a:pPr>
              <a:t>12</a:t>
            </a:fld>
            <a:endParaRPr lang="en-US" altLang="en-US"/>
          </a:p>
        </p:txBody>
      </p:sp>
      <p:sp>
        <p:nvSpPr>
          <p:cNvPr id="55299" name="Rectangle 2">
            <a:extLst>
              <a:ext uri="{FF2B5EF4-FFF2-40B4-BE49-F238E27FC236}">
                <a16:creationId xmlns:a16="http://schemas.microsoft.com/office/drawing/2014/main" id="{3C997294-0360-719E-4B0D-40A05A38F9D6}"/>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BF3660DC-405F-1F0B-F83E-04E66420EF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20FB0A3-15B1-56E6-EB8C-B9C0B961D06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DA8C4CB-9273-B1BC-422B-94EE06D061E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EA259FAD-DF07-9342-D223-3FCFACADEA08}"/>
              </a:ext>
            </a:extLst>
          </p:cNvPr>
          <p:cNvSpPr>
            <a:spLocks noGrp="1" noChangeArrowheads="1"/>
          </p:cNvSpPr>
          <p:nvPr>
            <p:ph type="sldNum" sz="quarter" idx="12"/>
          </p:nvPr>
        </p:nvSpPr>
        <p:spPr>
          <a:ln/>
        </p:spPr>
        <p:txBody>
          <a:bodyPr/>
          <a:lstStyle>
            <a:lvl1pPr>
              <a:defRPr/>
            </a:lvl1pPr>
          </a:lstStyle>
          <a:p>
            <a:fld id="{15062087-6E0B-4153-8851-1AF6D16CE2B5}" type="slidenum">
              <a:rPr lang="en-US" altLang="en-US"/>
              <a:pPr/>
              <a:t>‹#›</a:t>
            </a:fld>
            <a:endParaRPr lang="en-US" altLang="en-US"/>
          </a:p>
        </p:txBody>
      </p:sp>
    </p:spTree>
    <p:extLst>
      <p:ext uri="{BB962C8B-B14F-4D97-AF65-F5344CB8AC3E}">
        <p14:creationId xmlns:p14="http://schemas.microsoft.com/office/powerpoint/2010/main" val="2442591231"/>
      </p:ext>
    </p:extLst>
  </p:cSld>
  <p:clrMapOvr>
    <a:masterClrMapping/>
  </p:clrMapOvr>
  <p:transition>
    <p:cut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035811D-E54B-2D66-944B-1938DFEE8C1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6F56B1E-4A2D-E35D-86F6-83353805577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69A866E7-3DB1-99C6-54A8-2D87006A2261}"/>
              </a:ext>
            </a:extLst>
          </p:cNvPr>
          <p:cNvSpPr>
            <a:spLocks noGrp="1" noChangeArrowheads="1"/>
          </p:cNvSpPr>
          <p:nvPr>
            <p:ph type="sldNum" sz="quarter" idx="12"/>
          </p:nvPr>
        </p:nvSpPr>
        <p:spPr>
          <a:ln/>
        </p:spPr>
        <p:txBody>
          <a:bodyPr/>
          <a:lstStyle>
            <a:lvl1pPr>
              <a:defRPr/>
            </a:lvl1pPr>
          </a:lstStyle>
          <a:p>
            <a:fld id="{08C9D100-DA83-40C6-B74D-2392E298A4C5}" type="slidenum">
              <a:rPr lang="en-US" altLang="en-US"/>
              <a:pPr/>
              <a:t>‹#›</a:t>
            </a:fld>
            <a:endParaRPr lang="en-US" altLang="en-US"/>
          </a:p>
        </p:txBody>
      </p:sp>
    </p:spTree>
    <p:extLst>
      <p:ext uri="{BB962C8B-B14F-4D97-AF65-F5344CB8AC3E}">
        <p14:creationId xmlns:p14="http://schemas.microsoft.com/office/powerpoint/2010/main" val="2243867890"/>
      </p:ext>
    </p:extLst>
  </p:cSld>
  <p:clrMapOvr>
    <a:masterClrMapping/>
  </p:clrMapOvr>
  <p:transition>
    <p:cut thruBlk="1"/>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47A71C85-EF79-2184-C59C-9AED48BB7B0C}"/>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BBB608DB-78B8-D96F-1D1A-3DA7F562FD81}"/>
              </a:ext>
            </a:extLst>
          </p:cNvPr>
          <p:cNvSpPr>
            <a:spLocks noGrp="1" noChangeArrowheads="1"/>
          </p:cNvSpPr>
          <p:nvPr>
            <p:ph type="sldNum" sz="quarter" idx="11"/>
          </p:nvPr>
        </p:nvSpPr>
        <p:spPr>
          <a:ln/>
        </p:spPr>
        <p:txBody>
          <a:bodyPr/>
          <a:lstStyle>
            <a:lvl1pPr>
              <a:defRPr/>
            </a:lvl1pPr>
          </a:lstStyle>
          <a:p>
            <a:fld id="{D90C627E-3B35-462C-B448-AB599B72ECA2}" type="slidenum">
              <a:rPr lang="en-US" altLang="en-US"/>
              <a:pPr/>
              <a:t>‹#›</a:t>
            </a:fld>
            <a:endParaRPr lang="en-US" altLang="en-US"/>
          </a:p>
        </p:txBody>
      </p:sp>
    </p:spTree>
    <p:extLst>
      <p:ext uri="{BB962C8B-B14F-4D97-AF65-F5344CB8AC3E}">
        <p14:creationId xmlns:p14="http://schemas.microsoft.com/office/powerpoint/2010/main" val="843756237"/>
      </p:ext>
    </p:extLst>
  </p:cSld>
  <p:clrMapOvr>
    <a:masterClrMapping/>
  </p:clrMapOvr>
  <p:transition>
    <p:cut thruBlk="1"/>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19AE775-AB14-C1E9-6D9A-53865318A164}"/>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BB65B05B-8B9B-08D3-8C81-16DAF09E7CE3}"/>
              </a:ext>
            </a:extLst>
          </p:cNvPr>
          <p:cNvSpPr>
            <a:spLocks noGrp="1" noChangeArrowheads="1"/>
          </p:cNvSpPr>
          <p:nvPr>
            <p:ph type="sldNum" sz="quarter" idx="11"/>
          </p:nvPr>
        </p:nvSpPr>
        <p:spPr>
          <a:ln/>
        </p:spPr>
        <p:txBody>
          <a:bodyPr/>
          <a:lstStyle>
            <a:lvl1pPr>
              <a:defRPr/>
            </a:lvl1pPr>
          </a:lstStyle>
          <a:p>
            <a:fld id="{380D3638-6D58-49C2-9516-67A1026FD0E8}" type="slidenum">
              <a:rPr lang="en-US" altLang="en-US"/>
              <a:pPr/>
              <a:t>‹#›</a:t>
            </a:fld>
            <a:endParaRPr lang="en-US" altLang="en-US"/>
          </a:p>
        </p:txBody>
      </p:sp>
    </p:spTree>
    <p:extLst>
      <p:ext uri="{BB962C8B-B14F-4D97-AF65-F5344CB8AC3E}">
        <p14:creationId xmlns:p14="http://schemas.microsoft.com/office/powerpoint/2010/main" val="3091421806"/>
      </p:ext>
    </p:extLst>
  </p:cSld>
  <p:clrMapOvr>
    <a:masterClrMapping/>
  </p:clrMapOvr>
  <p:transition>
    <p:cut thruBlk="1"/>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6558219C-AAEF-9CFF-07EB-BCFEDB7E1CBA}"/>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4F6FA607-8578-3F0A-C397-9D897D1E5F46}"/>
              </a:ext>
            </a:extLst>
          </p:cNvPr>
          <p:cNvSpPr>
            <a:spLocks noGrp="1" noChangeArrowheads="1"/>
          </p:cNvSpPr>
          <p:nvPr>
            <p:ph type="sldNum" sz="quarter" idx="11"/>
          </p:nvPr>
        </p:nvSpPr>
        <p:spPr>
          <a:ln/>
        </p:spPr>
        <p:txBody>
          <a:bodyPr/>
          <a:lstStyle>
            <a:lvl1pPr>
              <a:defRPr/>
            </a:lvl1pPr>
          </a:lstStyle>
          <a:p>
            <a:fld id="{BFE2E4EF-5891-46B0-81B2-DFBA5BECFA72}" type="slidenum">
              <a:rPr lang="en-US" altLang="en-US"/>
              <a:pPr/>
              <a:t>‹#›</a:t>
            </a:fld>
            <a:endParaRPr lang="en-US" altLang="en-US"/>
          </a:p>
        </p:txBody>
      </p:sp>
    </p:spTree>
    <p:extLst>
      <p:ext uri="{BB962C8B-B14F-4D97-AF65-F5344CB8AC3E}">
        <p14:creationId xmlns:p14="http://schemas.microsoft.com/office/powerpoint/2010/main" val="3803837883"/>
      </p:ext>
    </p:extLst>
  </p:cSld>
  <p:clrMapOvr>
    <a:masterClrMapping/>
  </p:clrMapOvr>
  <p:transition>
    <p:cut thruBlk="1"/>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C79C30B0-E4C3-B5B8-2465-85F6BC89D87D}"/>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029881A8-BB6F-6BBD-AE03-4B252231D1CF}"/>
              </a:ext>
            </a:extLst>
          </p:cNvPr>
          <p:cNvSpPr>
            <a:spLocks noGrp="1" noChangeArrowheads="1"/>
          </p:cNvSpPr>
          <p:nvPr>
            <p:ph type="sldNum" sz="quarter" idx="11"/>
          </p:nvPr>
        </p:nvSpPr>
        <p:spPr>
          <a:ln/>
        </p:spPr>
        <p:txBody>
          <a:bodyPr/>
          <a:lstStyle>
            <a:lvl1pPr>
              <a:defRPr/>
            </a:lvl1pPr>
          </a:lstStyle>
          <a:p>
            <a:fld id="{069E58D7-F85D-42E6-9EE6-FE019A5BB93E}" type="slidenum">
              <a:rPr lang="en-US" altLang="en-US"/>
              <a:pPr/>
              <a:t>‹#›</a:t>
            </a:fld>
            <a:endParaRPr lang="en-US" altLang="en-US"/>
          </a:p>
        </p:txBody>
      </p:sp>
    </p:spTree>
    <p:extLst>
      <p:ext uri="{BB962C8B-B14F-4D97-AF65-F5344CB8AC3E}">
        <p14:creationId xmlns:p14="http://schemas.microsoft.com/office/powerpoint/2010/main" val="1493405391"/>
      </p:ext>
    </p:extLst>
  </p:cSld>
  <p:clrMapOvr>
    <a:masterClrMapping/>
  </p:clrMapOvr>
  <p:transition>
    <p:cut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BB929161-21ED-A1B0-9C04-9CC36082CF67}"/>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8" name="Rectangle 6">
            <a:extLst>
              <a:ext uri="{FF2B5EF4-FFF2-40B4-BE49-F238E27FC236}">
                <a16:creationId xmlns:a16="http://schemas.microsoft.com/office/drawing/2014/main" id="{27C6186F-897F-9151-675A-A0F00FF59DBB}"/>
              </a:ext>
            </a:extLst>
          </p:cNvPr>
          <p:cNvSpPr>
            <a:spLocks noGrp="1" noChangeArrowheads="1"/>
          </p:cNvSpPr>
          <p:nvPr>
            <p:ph type="sldNum" sz="quarter" idx="11"/>
          </p:nvPr>
        </p:nvSpPr>
        <p:spPr>
          <a:ln/>
        </p:spPr>
        <p:txBody>
          <a:bodyPr/>
          <a:lstStyle>
            <a:lvl1pPr>
              <a:defRPr/>
            </a:lvl1pPr>
          </a:lstStyle>
          <a:p>
            <a:fld id="{C1ABD3F0-1769-4457-9911-17A3B6464E6C}" type="slidenum">
              <a:rPr lang="en-US" altLang="en-US"/>
              <a:pPr/>
              <a:t>‹#›</a:t>
            </a:fld>
            <a:endParaRPr lang="en-US" altLang="en-US"/>
          </a:p>
        </p:txBody>
      </p:sp>
    </p:spTree>
    <p:extLst>
      <p:ext uri="{BB962C8B-B14F-4D97-AF65-F5344CB8AC3E}">
        <p14:creationId xmlns:p14="http://schemas.microsoft.com/office/powerpoint/2010/main" val="2595855696"/>
      </p:ext>
    </p:extLst>
  </p:cSld>
  <p:clrMapOvr>
    <a:masterClrMapping/>
  </p:clrMapOvr>
  <p:transition>
    <p:cut thruBlk="1"/>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8FCCAE8C-2953-745C-3504-B13ADE49FC99}"/>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6B93849F-8B2E-46A0-7C76-F5D152D06A4F}"/>
              </a:ext>
            </a:extLst>
          </p:cNvPr>
          <p:cNvSpPr>
            <a:spLocks noGrp="1" noChangeArrowheads="1"/>
          </p:cNvSpPr>
          <p:nvPr>
            <p:ph type="sldNum" sz="quarter" idx="11"/>
          </p:nvPr>
        </p:nvSpPr>
        <p:spPr>
          <a:ln/>
        </p:spPr>
        <p:txBody>
          <a:bodyPr/>
          <a:lstStyle>
            <a:lvl1pPr>
              <a:defRPr/>
            </a:lvl1pPr>
          </a:lstStyle>
          <a:p>
            <a:fld id="{A549F47B-A880-4000-AE87-D70546FA6811}" type="slidenum">
              <a:rPr lang="en-US" altLang="en-US"/>
              <a:pPr/>
              <a:t>‹#›</a:t>
            </a:fld>
            <a:endParaRPr lang="en-US" altLang="en-US"/>
          </a:p>
        </p:txBody>
      </p:sp>
    </p:spTree>
    <p:extLst>
      <p:ext uri="{BB962C8B-B14F-4D97-AF65-F5344CB8AC3E}">
        <p14:creationId xmlns:p14="http://schemas.microsoft.com/office/powerpoint/2010/main" val="2683092979"/>
      </p:ext>
    </p:extLst>
  </p:cSld>
  <p:clrMapOvr>
    <a:masterClrMapping/>
  </p:clrMapOvr>
  <p:transition>
    <p:cut thruBlk="1"/>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18442AA-8414-206A-C12B-6C8F2EC306CC}"/>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3" name="Rectangle 6">
            <a:extLst>
              <a:ext uri="{FF2B5EF4-FFF2-40B4-BE49-F238E27FC236}">
                <a16:creationId xmlns:a16="http://schemas.microsoft.com/office/drawing/2014/main" id="{525BA221-6A34-E3E6-EFC8-3CBE8AAA5C98}"/>
              </a:ext>
            </a:extLst>
          </p:cNvPr>
          <p:cNvSpPr>
            <a:spLocks noGrp="1" noChangeArrowheads="1"/>
          </p:cNvSpPr>
          <p:nvPr>
            <p:ph type="sldNum" sz="quarter" idx="11"/>
          </p:nvPr>
        </p:nvSpPr>
        <p:spPr>
          <a:ln/>
        </p:spPr>
        <p:txBody>
          <a:bodyPr/>
          <a:lstStyle>
            <a:lvl1pPr>
              <a:defRPr/>
            </a:lvl1pPr>
          </a:lstStyle>
          <a:p>
            <a:fld id="{C42BD2B2-ABC9-4603-86B5-AD0FE386836D}" type="slidenum">
              <a:rPr lang="en-US" altLang="en-US"/>
              <a:pPr/>
              <a:t>‹#›</a:t>
            </a:fld>
            <a:endParaRPr lang="en-US" altLang="en-US"/>
          </a:p>
        </p:txBody>
      </p:sp>
    </p:spTree>
    <p:extLst>
      <p:ext uri="{BB962C8B-B14F-4D97-AF65-F5344CB8AC3E}">
        <p14:creationId xmlns:p14="http://schemas.microsoft.com/office/powerpoint/2010/main" val="149456266"/>
      </p:ext>
    </p:extLst>
  </p:cSld>
  <p:clrMapOvr>
    <a:masterClrMapping/>
  </p:clrMapOvr>
  <p:transition>
    <p:cut thruBlk="1"/>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76A846E-1897-16E4-3BBE-F02A490743B9}"/>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461973B6-E250-F53D-D5C4-205CC011A023}"/>
              </a:ext>
            </a:extLst>
          </p:cNvPr>
          <p:cNvSpPr>
            <a:spLocks noGrp="1" noChangeArrowheads="1"/>
          </p:cNvSpPr>
          <p:nvPr>
            <p:ph type="sldNum" sz="quarter" idx="11"/>
          </p:nvPr>
        </p:nvSpPr>
        <p:spPr>
          <a:ln/>
        </p:spPr>
        <p:txBody>
          <a:bodyPr/>
          <a:lstStyle>
            <a:lvl1pPr>
              <a:defRPr/>
            </a:lvl1pPr>
          </a:lstStyle>
          <a:p>
            <a:fld id="{CB063530-CC4A-41AA-9C00-D9E40A176EB5}" type="slidenum">
              <a:rPr lang="en-US" altLang="en-US"/>
              <a:pPr/>
              <a:t>‹#›</a:t>
            </a:fld>
            <a:endParaRPr lang="en-US" altLang="en-US"/>
          </a:p>
        </p:txBody>
      </p:sp>
    </p:spTree>
    <p:extLst>
      <p:ext uri="{BB962C8B-B14F-4D97-AF65-F5344CB8AC3E}">
        <p14:creationId xmlns:p14="http://schemas.microsoft.com/office/powerpoint/2010/main" val="3177253415"/>
      </p:ext>
    </p:extLst>
  </p:cSld>
  <p:clrMapOvr>
    <a:masterClrMapping/>
  </p:clrMapOvr>
  <p:transition>
    <p:cut thruBlk="1"/>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FD325EE-3765-0C08-DD1B-6FE77AA7E0AD}"/>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AA73331A-E61F-3708-007F-EE1C9F3D01C4}"/>
              </a:ext>
            </a:extLst>
          </p:cNvPr>
          <p:cNvSpPr>
            <a:spLocks noGrp="1" noChangeArrowheads="1"/>
          </p:cNvSpPr>
          <p:nvPr>
            <p:ph type="sldNum" sz="quarter" idx="11"/>
          </p:nvPr>
        </p:nvSpPr>
        <p:spPr>
          <a:ln/>
        </p:spPr>
        <p:txBody>
          <a:bodyPr/>
          <a:lstStyle>
            <a:lvl1pPr>
              <a:defRPr/>
            </a:lvl1pPr>
          </a:lstStyle>
          <a:p>
            <a:fld id="{7043F419-C86F-42D2-80F8-4E572B74ACC8}" type="slidenum">
              <a:rPr lang="en-US" altLang="en-US"/>
              <a:pPr/>
              <a:t>‹#›</a:t>
            </a:fld>
            <a:endParaRPr lang="en-US" altLang="en-US"/>
          </a:p>
        </p:txBody>
      </p:sp>
    </p:spTree>
    <p:extLst>
      <p:ext uri="{BB962C8B-B14F-4D97-AF65-F5344CB8AC3E}">
        <p14:creationId xmlns:p14="http://schemas.microsoft.com/office/powerpoint/2010/main" val="291012742"/>
      </p:ext>
    </p:extLst>
  </p:cSld>
  <p:clrMapOvr>
    <a:masterClrMapping/>
  </p:clrMapOvr>
  <p:transition>
    <p:cut thruBlk="1"/>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301E219-9A3F-9FFE-DB30-7C3A65FCF3D8}"/>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41173237-0E88-B02E-8062-8FEC75964CED}"/>
              </a:ext>
            </a:extLst>
          </p:cNvPr>
          <p:cNvSpPr>
            <a:spLocks noGrp="1" noChangeArrowheads="1"/>
          </p:cNvSpPr>
          <p:nvPr>
            <p:ph type="sldNum" sz="quarter" idx="11"/>
          </p:nvPr>
        </p:nvSpPr>
        <p:spPr>
          <a:ln/>
        </p:spPr>
        <p:txBody>
          <a:bodyPr/>
          <a:lstStyle>
            <a:lvl1pPr>
              <a:defRPr/>
            </a:lvl1pPr>
          </a:lstStyle>
          <a:p>
            <a:fld id="{65AAFA48-A971-45AC-BE4A-F68F39924EA3}" type="slidenum">
              <a:rPr lang="en-US" altLang="en-US"/>
              <a:pPr/>
              <a:t>‹#›</a:t>
            </a:fld>
            <a:endParaRPr lang="en-US" altLang="en-US"/>
          </a:p>
        </p:txBody>
      </p:sp>
    </p:spTree>
    <p:extLst>
      <p:ext uri="{BB962C8B-B14F-4D97-AF65-F5344CB8AC3E}">
        <p14:creationId xmlns:p14="http://schemas.microsoft.com/office/powerpoint/2010/main" val="3414628091"/>
      </p:ext>
    </p:extLst>
  </p:cSld>
  <p:clrMapOvr>
    <a:masterClrMapping/>
  </p:clrMapOvr>
  <p:transition>
    <p:cut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20955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1341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58796AE-B3DE-2957-0209-3B1ABA0771D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3D56CCE-DFE5-5265-C08F-6B0652C5F0B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6E1FAC02-5975-4AFD-CDE8-0E09C681E749}"/>
              </a:ext>
            </a:extLst>
          </p:cNvPr>
          <p:cNvSpPr>
            <a:spLocks noGrp="1" noChangeArrowheads="1"/>
          </p:cNvSpPr>
          <p:nvPr>
            <p:ph type="sldNum" sz="quarter" idx="12"/>
          </p:nvPr>
        </p:nvSpPr>
        <p:spPr>
          <a:ln/>
        </p:spPr>
        <p:txBody>
          <a:bodyPr/>
          <a:lstStyle>
            <a:lvl1pPr>
              <a:defRPr/>
            </a:lvl1pPr>
          </a:lstStyle>
          <a:p>
            <a:fld id="{27DD5D9C-DB51-4072-BEDC-7BC867FF9549}" type="slidenum">
              <a:rPr lang="en-US" altLang="en-US"/>
              <a:pPr/>
              <a:t>‹#›</a:t>
            </a:fld>
            <a:endParaRPr lang="en-US" altLang="en-US"/>
          </a:p>
        </p:txBody>
      </p:sp>
    </p:spTree>
    <p:extLst>
      <p:ext uri="{BB962C8B-B14F-4D97-AF65-F5344CB8AC3E}">
        <p14:creationId xmlns:p14="http://schemas.microsoft.com/office/powerpoint/2010/main" val="4115161249"/>
      </p:ext>
    </p:extLst>
  </p:cSld>
  <p:clrMapOvr>
    <a:masterClrMapping/>
  </p:clrMapOvr>
  <p:transition>
    <p:cut thruBlk="1"/>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88913"/>
            <a:ext cx="2057400" cy="6264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88913"/>
            <a:ext cx="6019800" cy="6264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7601E9E-D97E-E42B-2406-22580D4FCA1E}"/>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C169FDE3-B15E-4072-90F2-7FF5E80B550F}"/>
              </a:ext>
            </a:extLst>
          </p:cNvPr>
          <p:cNvSpPr>
            <a:spLocks noGrp="1" noChangeArrowheads="1"/>
          </p:cNvSpPr>
          <p:nvPr>
            <p:ph type="sldNum" sz="quarter" idx="11"/>
          </p:nvPr>
        </p:nvSpPr>
        <p:spPr>
          <a:ln/>
        </p:spPr>
        <p:txBody>
          <a:bodyPr/>
          <a:lstStyle>
            <a:lvl1pPr>
              <a:defRPr/>
            </a:lvl1pPr>
          </a:lstStyle>
          <a:p>
            <a:fld id="{6B81B3D5-0F24-4D1A-A77B-A20A504802D6}" type="slidenum">
              <a:rPr lang="en-US" altLang="en-US"/>
              <a:pPr/>
              <a:t>‹#›</a:t>
            </a:fld>
            <a:endParaRPr lang="en-US" altLang="en-US"/>
          </a:p>
        </p:txBody>
      </p:sp>
    </p:spTree>
    <p:extLst>
      <p:ext uri="{BB962C8B-B14F-4D97-AF65-F5344CB8AC3E}">
        <p14:creationId xmlns:p14="http://schemas.microsoft.com/office/powerpoint/2010/main" val="159144088"/>
      </p:ext>
    </p:extLst>
  </p:cSld>
  <p:clrMapOvr>
    <a:masterClrMapping/>
  </p:clrMapOvr>
  <p:transition>
    <p:cut thruBlk="1"/>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561975"/>
          </a:xfrm>
        </p:spPr>
        <p:txBody>
          <a:bodyPr/>
          <a:lstStyle/>
          <a:p>
            <a:r>
              <a:rPr lang="en-US"/>
              <a:t>Click to edit Master title style</a:t>
            </a:r>
          </a:p>
        </p:txBody>
      </p:sp>
      <p:sp>
        <p:nvSpPr>
          <p:cNvPr id="3" name="Content Placeholder 2"/>
          <p:cNvSpPr>
            <a:spLocks noGrp="1"/>
          </p:cNvSpPr>
          <p:nvPr>
            <p:ph sz="half" idx="1"/>
          </p:nvPr>
        </p:nvSpPr>
        <p:spPr>
          <a:xfrm>
            <a:off x="457200" y="1125538"/>
            <a:ext cx="4038600" cy="532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125538"/>
            <a:ext cx="4038600" cy="532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6D982038-8EE7-1F43-15BF-8327356078FC}"/>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1D8C5846-EFDB-1D6E-76B8-9D852CDD1F20}"/>
              </a:ext>
            </a:extLst>
          </p:cNvPr>
          <p:cNvSpPr>
            <a:spLocks noGrp="1" noChangeArrowheads="1"/>
          </p:cNvSpPr>
          <p:nvPr>
            <p:ph type="sldNum" sz="quarter" idx="11"/>
          </p:nvPr>
        </p:nvSpPr>
        <p:spPr>
          <a:ln/>
        </p:spPr>
        <p:txBody>
          <a:bodyPr/>
          <a:lstStyle>
            <a:lvl1pPr>
              <a:defRPr/>
            </a:lvl1pPr>
          </a:lstStyle>
          <a:p>
            <a:fld id="{BB6E8413-F045-41CD-A745-CE9B3C94FB45}" type="slidenum">
              <a:rPr lang="en-US" altLang="en-US"/>
              <a:pPr/>
              <a:t>‹#›</a:t>
            </a:fld>
            <a:endParaRPr lang="en-US" altLang="en-US"/>
          </a:p>
        </p:txBody>
      </p:sp>
    </p:spTree>
    <p:extLst>
      <p:ext uri="{BB962C8B-B14F-4D97-AF65-F5344CB8AC3E}">
        <p14:creationId xmlns:p14="http://schemas.microsoft.com/office/powerpoint/2010/main" val="1662252310"/>
      </p:ext>
    </p:extLst>
  </p:cSld>
  <p:clrMapOvr>
    <a:masterClrMapping/>
  </p:clrMapOvr>
  <p:transition>
    <p:cut thruBlk="1"/>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561975"/>
          </a:xfrm>
        </p:spPr>
        <p:txBody>
          <a:bodyPr/>
          <a:lstStyle/>
          <a:p>
            <a:r>
              <a:rPr lang="en-US"/>
              <a:t>Click to edit Master title style</a:t>
            </a:r>
          </a:p>
        </p:txBody>
      </p:sp>
      <p:sp>
        <p:nvSpPr>
          <p:cNvPr id="3" name="Text Placeholder 2"/>
          <p:cNvSpPr>
            <a:spLocks noGrp="1"/>
          </p:cNvSpPr>
          <p:nvPr>
            <p:ph type="body" sz="half" idx="1"/>
          </p:nvPr>
        </p:nvSpPr>
        <p:spPr>
          <a:xfrm>
            <a:off x="457200" y="1125538"/>
            <a:ext cx="4038600" cy="532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32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0EB89867-D818-4389-26A7-EFC8454259EA}"/>
              </a:ext>
            </a:extLst>
          </p:cNvPr>
          <p:cNvSpPr>
            <a:spLocks noGrp="1" noChangeArrowheads="1"/>
          </p:cNvSpPr>
          <p:nvPr>
            <p:ph type="ftr" sz="quarter" idx="10"/>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0F83048A-0FAC-5687-0A53-7F9BBB4875E3}"/>
              </a:ext>
            </a:extLst>
          </p:cNvPr>
          <p:cNvSpPr>
            <a:spLocks noGrp="1" noChangeArrowheads="1"/>
          </p:cNvSpPr>
          <p:nvPr>
            <p:ph type="sldNum" sz="quarter" idx="11"/>
          </p:nvPr>
        </p:nvSpPr>
        <p:spPr>
          <a:ln/>
        </p:spPr>
        <p:txBody>
          <a:bodyPr/>
          <a:lstStyle>
            <a:lvl1pPr>
              <a:defRPr/>
            </a:lvl1pPr>
          </a:lstStyle>
          <a:p>
            <a:fld id="{B81FC0C9-6E1B-4728-8595-324CD01A4793}" type="slidenum">
              <a:rPr lang="en-US" altLang="en-US"/>
              <a:pPr/>
              <a:t>‹#›</a:t>
            </a:fld>
            <a:endParaRPr lang="en-US" altLang="en-US"/>
          </a:p>
        </p:txBody>
      </p:sp>
    </p:spTree>
    <p:extLst>
      <p:ext uri="{BB962C8B-B14F-4D97-AF65-F5344CB8AC3E}">
        <p14:creationId xmlns:p14="http://schemas.microsoft.com/office/powerpoint/2010/main" val="473206881"/>
      </p:ext>
    </p:extLst>
  </p:cSld>
  <p:clrMapOvr>
    <a:masterClrMapping/>
  </p:clrMapOvr>
  <p:transition>
    <p:cut thruBlk="1"/>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B4F50AC4-DC54-9296-EB52-7BC508FBD16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C87C1B8-37C8-E4E3-ED1B-AFA4914D9D6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8E2C9A4E-6A95-D84D-2B28-DE3B977A8E2D}"/>
              </a:ext>
            </a:extLst>
          </p:cNvPr>
          <p:cNvSpPr>
            <a:spLocks noGrp="1" noChangeArrowheads="1"/>
          </p:cNvSpPr>
          <p:nvPr>
            <p:ph type="sldNum" sz="quarter" idx="12"/>
          </p:nvPr>
        </p:nvSpPr>
        <p:spPr>
          <a:ln/>
        </p:spPr>
        <p:txBody>
          <a:bodyPr/>
          <a:lstStyle>
            <a:lvl1pPr>
              <a:defRPr/>
            </a:lvl1pPr>
          </a:lstStyle>
          <a:p>
            <a:fld id="{00718514-88C8-4E32-A28B-601AE6FFF371}" type="slidenum">
              <a:rPr lang="en-US" altLang="en-US"/>
              <a:pPr/>
              <a:t>‹#›</a:t>
            </a:fld>
            <a:endParaRPr lang="en-US" altLang="en-US"/>
          </a:p>
        </p:txBody>
      </p:sp>
    </p:spTree>
    <p:extLst>
      <p:ext uri="{BB962C8B-B14F-4D97-AF65-F5344CB8AC3E}">
        <p14:creationId xmlns:p14="http://schemas.microsoft.com/office/powerpoint/2010/main" val="170693005"/>
      </p:ext>
    </p:extLst>
  </p:cSld>
  <p:clrMapOvr>
    <a:masterClrMapping/>
  </p:clrMapOvr>
  <p:transition>
    <p:cut thruBlk="1"/>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63E27EA-EFB1-E5C4-5C54-F56E7446082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6797C21-1B75-A7C2-FD59-E4CFC943507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BACCD119-A27F-4811-A350-038C854B5CD2}"/>
              </a:ext>
            </a:extLst>
          </p:cNvPr>
          <p:cNvSpPr>
            <a:spLocks noGrp="1" noChangeArrowheads="1"/>
          </p:cNvSpPr>
          <p:nvPr>
            <p:ph type="sldNum" sz="quarter" idx="12"/>
          </p:nvPr>
        </p:nvSpPr>
        <p:spPr>
          <a:ln/>
        </p:spPr>
        <p:txBody>
          <a:bodyPr/>
          <a:lstStyle>
            <a:lvl1pPr>
              <a:defRPr/>
            </a:lvl1pPr>
          </a:lstStyle>
          <a:p>
            <a:fld id="{38BBB1E0-8A8E-4BEB-ADB7-6C70D6556207}" type="slidenum">
              <a:rPr lang="en-US" altLang="en-US"/>
              <a:pPr/>
              <a:t>‹#›</a:t>
            </a:fld>
            <a:endParaRPr lang="en-US" altLang="en-US"/>
          </a:p>
        </p:txBody>
      </p:sp>
    </p:spTree>
    <p:extLst>
      <p:ext uri="{BB962C8B-B14F-4D97-AF65-F5344CB8AC3E}">
        <p14:creationId xmlns:p14="http://schemas.microsoft.com/office/powerpoint/2010/main" val="3305870530"/>
      </p:ext>
    </p:extLst>
  </p:cSld>
  <p:clrMapOvr>
    <a:masterClrMapping/>
  </p:clrMapOvr>
  <p:transition>
    <p:cut thruBlk="1"/>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B5EA7C1-050E-77D5-E24E-16C3EAE554F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1BC934-1FBE-56EB-7617-59A2B6DBF3D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D41939B0-0D26-AD88-B670-2C25B5932B1F}"/>
              </a:ext>
            </a:extLst>
          </p:cNvPr>
          <p:cNvSpPr>
            <a:spLocks noGrp="1" noChangeArrowheads="1"/>
          </p:cNvSpPr>
          <p:nvPr>
            <p:ph type="sldNum" sz="quarter" idx="12"/>
          </p:nvPr>
        </p:nvSpPr>
        <p:spPr>
          <a:ln/>
        </p:spPr>
        <p:txBody>
          <a:bodyPr/>
          <a:lstStyle>
            <a:lvl1pPr>
              <a:defRPr/>
            </a:lvl1pPr>
          </a:lstStyle>
          <a:p>
            <a:fld id="{12243DAB-AB59-466F-BAED-375F491310B7}" type="slidenum">
              <a:rPr lang="en-US" altLang="en-US"/>
              <a:pPr/>
              <a:t>‹#›</a:t>
            </a:fld>
            <a:endParaRPr lang="en-US" altLang="en-US"/>
          </a:p>
        </p:txBody>
      </p:sp>
    </p:spTree>
    <p:extLst>
      <p:ext uri="{BB962C8B-B14F-4D97-AF65-F5344CB8AC3E}">
        <p14:creationId xmlns:p14="http://schemas.microsoft.com/office/powerpoint/2010/main" val="3181091034"/>
      </p:ext>
    </p:extLst>
  </p:cSld>
  <p:clrMapOvr>
    <a:masterClrMapping/>
  </p:clrMapOvr>
  <p:transition>
    <p:cut thruBlk="1"/>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514600"/>
            <a:ext cx="4038600" cy="361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514600"/>
            <a:ext cx="4038600" cy="361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CD9208B-2862-6B78-53EB-B00C5D94C66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864F743-E01C-CA79-4142-7906A70C9A2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3910ABAE-DFEA-B11B-B1AC-CBDAFFC07426}"/>
              </a:ext>
            </a:extLst>
          </p:cNvPr>
          <p:cNvSpPr>
            <a:spLocks noGrp="1" noChangeArrowheads="1"/>
          </p:cNvSpPr>
          <p:nvPr>
            <p:ph type="sldNum" sz="quarter" idx="12"/>
          </p:nvPr>
        </p:nvSpPr>
        <p:spPr>
          <a:ln/>
        </p:spPr>
        <p:txBody>
          <a:bodyPr/>
          <a:lstStyle>
            <a:lvl1pPr>
              <a:defRPr/>
            </a:lvl1pPr>
          </a:lstStyle>
          <a:p>
            <a:fld id="{8718BCDD-9AC6-47A3-A037-E9910FED68FE}" type="slidenum">
              <a:rPr lang="en-US" altLang="en-US"/>
              <a:pPr/>
              <a:t>‹#›</a:t>
            </a:fld>
            <a:endParaRPr lang="en-US" altLang="en-US"/>
          </a:p>
        </p:txBody>
      </p:sp>
    </p:spTree>
    <p:extLst>
      <p:ext uri="{BB962C8B-B14F-4D97-AF65-F5344CB8AC3E}">
        <p14:creationId xmlns:p14="http://schemas.microsoft.com/office/powerpoint/2010/main" val="3870805796"/>
      </p:ext>
    </p:extLst>
  </p:cSld>
  <p:clrMapOvr>
    <a:masterClrMapping/>
  </p:clrMapOvr>
  <p:transition>
    <p:cut thruBlk="1"/>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9C296AE-0844-90DE-026C-4B8641EB664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71A1E28-F565-59D1-D47D-7E6E739F372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96C19BFF-2A61-31C7-EF67-F57A35A5A5BF}"/>
              </a:ext>
            </a:extLst>
          </p:cNvPr>
          <p:cNvSpPr>
            <a:spLocks noGrp="1" noChangeArrowheads="1"/>
          </p:cNvSpPr>
          <p:nvPr>
            <p:ph type="sldNum" sz="quarter" idx="12"/>
          </p:nvPr>
        </p:nvSpPr>
        <p:spPr>
          <a:ln/>
        </p:spPr>
        <p:txBody>
          <a:bodyPr/>
          <a:lstStyle>
            <a:lvl1pPr>
              <a:defRPr/>
            </a:lvl1pPr>
          </a:lstStyle>
          <a:p>
            <a:fld id="{914FC95F-6A70-416F-854A-83F7D6BDCBE7}" type="slidenum">
              <a:rPr lang="en-US" altLang="en-US"/>
              <a:pPr/>
              <a:t>‹#›</a:t>
            </a:fld>
            <a:endParaRPr lang="en-US" altLang="en-US"/>
          </a:p>
        </p:txBody>
      </p:sp>
    </p:spTree>
    <p:extLst>
      <p:ext uri="{BB962C8B-B14F-4D97-AF65-F5344CB8AC3E}">
        <p14:creationId xmlns:p14="http://schemas.microsoft.com/office/powerpoint/2010/main" val="3960115852"/>
      </p:ext>
    </p:extLst>
  </p:cSld>
  <p:clrMapOvr>
    <a:masterClrMapping/>
  </p:clrMapOvr>
  <p:transition>
    <p:cut thruBlk="1"/>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2771418-CC63-ADCD-89BA-64A7BA522E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9E88A77-704C-BD3F-E878-1060DA56078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10075B98-5E36-7C47-BCF7-C5E71D823B60}"/>
              </a:ext>
            </a:extLst>
          </p:cNvPr>
          <p:cNvSpPr>
            <a:spLocks noGrp="1" noChangeArrowheads="1"/>
          </p:cNvSpPr>
          <p:nvPr>
            <p:ph type="sldNum" sz="quarter" idx="12"/>
          </p:nvPr>
        </p:nvSpPr>
        <p:spPr>
          <a:ln/>
        </p:spPr>
        <p:txBody>
          <a:bodyPr/>
          <a:lstStyle>
            <a:lvl1pPr>
              <a:defRPr/>
            </a:lvl1pPr>
          </a:lstStyle>
          <a:p>
            <a:fld id="{7DB17B15-9CB9-48AE-A8E3-668B0C0A1BD2}" type="slidenum">
              <a:rPr lang="en-US" altLang="en-US"/>
              <a:pPr/>
              <a:t>‹#›</a:t>
            </a:fld>
            <a:endParaRPr lang="en-US" altLang="en-US"/>
          </a:p>
        </p:txBody>
      </p:sp>
    </p:spTree>
    <p:extLst>
      <p:ext uri="{BB962C8B-B14F-4D97-AF65-F5344CB8AC3E}">
        <p14:creationId xmlns:p14="http://schemas.microsoft.com/office/powerpoint/2010/main" val="529805682"/>
      </p:ext>
    </p:extLst>
  </p:cSld>
  <p:clrMapOvr>
    <a:masterClrMapping/>
  </p:clrMapOvr>
  <p:transition>
    <p:cut thruBlk="1"/>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F7930EF-72E0-2D02-B7CD-E8AEFF5A14C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3F21FB6-1491-8791-D1D8-7096341C07AE}"/>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B9C36374-7037-B40A-04BF-D4736ACADD28}"/>
              </a:ext>
            </a:extLst>
          </p:cNvPr>
          <p:cNvSpPr>
            <a:spLocks noGrp="1" noChangeArrowheads="1"/>
          </p:cNvSpPr>
          <p:nvPr>
            <p:ph type="sldNum" sz="quarter" idx="12"/>
          </p:nvPr>
        </p:nvSpPr>
        <p:spPr>
          <a:ln/>
        </p:spPr>
        <p:txBody>
          <a:bodyPr/>
          <a:lstStyle>
            <a:lvl1pPr>
              <a:defRPr/>
            </a:lvl1pPr>
          </a:lstStyle>
          <a:p>
            <a:fld id="{E004BCF6-5816-4684-B406-E32BFEB6A3C6}" type="slidenum">
              <a:rPr lang="en-US" altLang="en-US"/>
              <a:pPr/>
              <a:t>‹#›</a:t>
            </a:fld>
            <a:endParaRPr lang="en-US" altLang="en-US"/>
          </a:p>
        </p:txBody>
      </p:sp>
    </p:spTree>
    <p:extLst>
      <p:ext uri="{BB962C8B-B14F-4D97-AF65-F5344CB8AC3E}">
        <p14:creationId xmlns:p14="http://schemas.microsoft.com/office/powerpoint/2010/main" val="340682525"/>
      </p:ext>
    </p:extLst>
  </p:cSld>
  <p:clrMapOvr>
    <a:masterClrMapping/>
  </p:clrMapOvr>
  <p:transition>
    <p:cut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8CC5E4B-3C45-8097-8B63-6F9E477BFF5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4A7DB84-281D-1518-A16C-90C385CAC20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CEE12A36-683A-F141-1F20-A681F1FD596F}"/>
              </a:ext>
            </a:extLst>
          </p:cNvPr>
          <p:cNvSpPr>
            <a:spLocks noGrp="1" noChangeArrowheads="1"/>
          </p:cNvSpPr>
          <p:nvPr>
            <p:ph type="sldNum" sz="quarter" idx="12"/>
          </p:nvPr>
        </p:nvSpPr>
        <p:spPr>
          <a:ln/>
        </p:spPr>
        <p:txBody>
          <a:bodyPr/>
          <a:lstStyle>
            <a:lvl1pPr>
              <a:defRPr/>
            </a:lvl1pPr>
          </a:lstStyle>
          <a:p>
            <a:fld id="{9EBCD105-D536-4F63-8D1F-89309DCCF981}" type="slidenum">
              <a:rPr lang="en-US" altLang="en-US"/>
              <a:pPr/>
              <a:t>‹#›</a:t>
            </a:fld>
            <a:endParaRPr lang="en-US" altLang="en-US"/>
          </a:p>
        </p:txBody>
      </p:sp>
    </p:spTree>
    <p:extLst>
      <p:ext uri="{BB962C8B-B14F-4D97-AF65-F5344CB8AC3E}">
        <p14:creationId xmlns:p14="http://schemas.microsoft.com/office/powerpoint/2010/main" val="9405085"/>
      </p:ext>
    </p:extLst>
  </p:cSld>
  <p:clrMapOvr>
    <a:masterClrMapping/>
  </p:clrMapOvr>
  <p:transition>
    <p:cut thruBlk="1"/>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CC8E046-83E0-0CDA-7B53-3A8E7E3469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F4977EC-2FF0-1A41-F3D2-6179A99FF38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A9874954-13B3-D097-89D2-699DB14D2329}"/>
              </a:ext>
            </a:extLst>
          </p:cNvPr>
          <p:cNvSpPr>
            <a:spLocks noGrp="1" noChangeArrowheads="1"/>
          </p:cNvSpPr>
          <p:nvPr>
            <p:ph type="sldNum" sz="quarter" idx="12"/>
          </p:nvPr>
        </p:nvSpPr>
        <p:spPr>
          <a:ln/>
        </p:spPr>
        <p:txBody>
          <a:bodyPr/>
          <a:lstStyle>
            <a:lvl1pPr>
              <a:defRPr/>
            </a:lvl1pPr>
          </a:lstStyle>
          <a:p>
            <a:fld id="{FE8BDB21-3443-4295-92F2-3B8A28313164}" type="slidenum">
              <a:rPr lang="en-US" altLang="en-US"/>
              <a:pPr/>
              <a:t>‹#›</a:t>
            </a:fld>
            <a:endParaRPr lang="en-US" altLang="en-US"/>
          </a:p>
        </p:txBody>
      </p:sp>
    </p:spTree>
    <p:extLst>
      <p:ext uri="{BB962C8B-B14F-4D97-AF65-F5344CB8AC3E}">
        <p14:creationId xmlns:p14="http://schemas.microsoft.com/office/powerpoint/2010/main" val="373295687"/>
      </p:ext>
    </p:extLst>
  </p:cSld>
  <p:clrMapOvr>
    <a:masterClrMapping/>
  </p:clrMapOvr>
  <p:transition>
    <p:cut thruBlk="1"/>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61FC644-4289-2400-F67F-4560F8CF963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38C9A7B-7C09-BAEA-293D-D2F513F4B75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5BC0EC50-6143-1C02-E6C1-070B9C2C8048}"/>
              </a:ext>
            </a:extLst>
          </p:cNvPr>
          <p:cNvSpPr>
            <a:spLocks noGrp="1" noChangeArrowheads="1"/>
          </p:cNvSpPr>
          <p:nvPr>
            <p:ph type="sldNum" sz="quarter" idx="12"/>
          </p:nvPr>
        </p:nvSpPr>
        <p:spPr>
          <a:ln/>
        </p:spPr>
        <p:txBody>
          <a:bodyPr/>
          <a:lstStyle>
            <a:lvl1pPr>
              <a:defRPr/>
            </a:lvl1pPr>
          </a:lstStyle>
          <a:p>
            <a:fld id="{3EA3236C-D54A-4CA9-8B0E-272B95F43B10}" type="slidenum">
              <a:rPr lang="en-US" altLang="en-US"/>
              <a:pPr/>
              <a:t>‹#›</a:t>
            </a:fld>
            <a:endParaRPr lang="en-US" altLang="en-US"/>
          </a:p>
        </p:txBody>
      </p:sp>
    </p:spTree>
    <p:extLst>
      <p:ext uri="{BB962C8B-B14F-4D97-AF65-F5344CB8AC3E}">
        <p14:creationId xmlns:p14="http://schemas.microsoft.com/office/powerpoint/2010/main" val="2379159450"/>
      </p:ext>
    </p:extLst>
  </p:cSld>
  <p:clrMapOvr>
    <a:masterClrMapping/>
  </p:clrMapOvr>
  <p:transition>
    <p:cut thruBlk="1"/>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85BBFAA-1DF4-5BD8-1ACC-6D5DCB50263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7E18779-CDBC-3F18-64BF-AA923382381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4240A43C-4D68-E7F1-8442-7EFE8E542D22}"/>
              </a:ext>
            </a:extLst>
          </p:cNvPr>
          <p:cNvSpPr>
            <a:spLocks noGrp="1" noChangeArrowheads="1"/>
          </p:cNvSpPr>
          <p:nvPr>
            <p:ph type="sldNum" sz="quarter" idx="12"/>
          </p:nvPr>
        </p:nvSpPr>
        <p:spPr>
          <a:ln/>
        </p:spPr>
        <p:txBody>
          <a:bodyPr/>
          <a:lstStyle>
            <a:lvl1pPr>
              <a:defRPr/>
            </a:lvl1pPr>
          </a:lstStyle>
          <a:p>
            <a:fld id="{59AB24DC-4C8F-4DB0-9D89-2028441B6014}" type="slidenum">
              <a:rPr lang="en-US" altLang="en-US"/>
              <a:pPr/>
              <a:t>‹#›</a:t>
            </a:fld>
            <a:endParaRPr lang="en-US" altLang="en-US"/>
          </a:p>
        </p:txBody>
      </p:sp>
    </p:spTree>
    <p:extLst>
      <p:ext uri="{BB962C8B-B14F-4D97-AF65-F5344CB8AC3E}">
        <p14:creationId xmlns:p14="http://schemas.microsoft.com/office/powerpoint/2010/main" val="1738362820"/>
      </p:ext>
    </p:extLst>
  </p:cSld>
  <p:clrMapOvr>
    <a:masterClrMapping/>
  </p:clrMapOvr>
  <p:transition>
    <p:cut thruBlk="1"/>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43000"/>
            <a:ext cx="2057400" cy="4983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019800" cy="4983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AC95194-4B94-CEC5-DC60-11A853305A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4FF1D25-88F0-5957-45E3-9392B2A9A37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8F47C7BC-D283-536E-D8D2-9AD5F3D6133F}"/>
              </a:ext>
            </a:extLst>
          </p:cNvPr>
          <p:cNvSpPr>
            <a:spLocks noGrp="1" noChangeArrowheads="1"/>
          </p:cNvSpPr>
          <p:nvPr>
            <p:ph type="sldNum" sz="quarter" idx="12"/>
          </p:nvPr>
        </p:nvSpPr>
        <p:spPr>
          <a:ln/>
        </p:spPr>
        <p:txBody>
          <a:bodyPr/>
          <a:lstStyle>
            <a:lvl1pPr>
              <a:defRPr/>
            </a:lvl1pPr>
          </a:lstStyle>
          <a:p>
            <a:fld id="{21134D86-B381-41F4-907C-7EB4284E0014}" type="slidenum">
              <a:rPr lang="en-US" altLang="en-US"/>
              <a:pPr/>
              <a:t>‹#›</a:t>
            </a:fld>
            <a:endParaRPr lang="en-US" altLang="en-US"/>
          </a:p>
        </p:txBody>
      </p:sp>
    </p:spTree>
    <p:extLst>
      <p:ext uri="{BB962C8B-B14F-4D97-AF65-F5344CB8AC3E}">
        <p14:creationId xmlns:p14="http://schemas.microsoft.com/office/powerpoint/2010/main" val="1621763108"/>
      </p:ext>
    </p:extLst>
  </p:cSld>
  <p:clrMapOvr>
    <a:masterClrMapping/>
  </p:clrMapOvr>
  <p:transition>
    <p:cut thruBlk="1"/>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6F97621-8954-4029-3253-D6886CBD6DC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BA2D9AE-12EF-341D-F63D-C40DED259AD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4C893DA3-31B5-08B4-35F8-4F60C06DCC14}"/>
              </a:ext>
            </a:extLst>
          </p:cNvPr>
          <p:cNvSpPr>
            <a:spLocks noGrp="1" noChangeArrowheads="1"/>
          </p:cNvSpPr>
          <p:nvPr>
            <p:ph type="sldNum" sz="quarter" idx="12"/>
          </p:nvPr>
        </p:nvSpPr>
        <p:spPr>
          <a:ln/>
        </p:spPr>
        <p:txBody>
          <a:bodyPr/>
          <a:lstStyle>
            <a:lvl1pPr>
              <a:defRPr/>
            </a:lvl1pPr>
          </a:lstStyle>
          <a:p>
            <a:fld id="{ED29A70A-CE31-46CC-AE7B-52651372FD7A}" type="slidenum">
              <a:rPr lang="en-US" altLang="en-US"/>
              <a:pPr/>
              <a:t>‹#›</a:t>
            </a:fld>
            <a:endParaRPr lang="en-US" altLang="en-US"/>
          </a:p>
        </p:txBody>
      </p:sp>
    </p:spTree>
    <p:extLst>
      <p:ext uri="{BB962C8B-B14F-4D97-AF65-F5344CB8AC3E}">
        <p14:creationId xmlns:p14="http://schemas.microsoft.com/office/powerpoint/2010/main" val="304290425"/>
      </p:ext>
    </p:extLst>
  </p:cSld>
  <p:clrMapOvr>
    <a:masterClrMapping/>
  </p:clrMapOvr>
  <p:transition>
    <p:cut thruBlk="1"/>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B253066-C6C3-B9B6-4FB3-3B90B77F7C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6AF8A3E-37F5-492D-5787-523C5F388A9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71D6922A-3591-402A-6637-5155D0EF8490}"/>
              </a:ext>
            </a:extLst>
          </p:cNvPr>
          <p:cNvSpPr>
            <a:spLocks noGrp="1" noChangeArrowheads="1"/>
          </p:cNvSpPr>
          <p:nvPr>
            <p:ph type="sldNum" sz="quarter" idx="12"/>
          </p:nvPr>
        </p:nvSpPr>
        <p:spPr>
          <a:ln/>
        </p:spPr>
        <p:txBody>
          <a:bodyPr/>
          <a:lstStyle>
            <a:lvl1pPr>
              <a:defRPr/>
            </a:lvl1pPr>
          </a:lstStyle>
          <a:p>
            <a:fld id="{C1872A6B-975D-4557-B0E0-D59B6700D335}" type="slidenum">
              <a:rPr lang="en-US" altLang="en-US"/>
              <a:pPr/>
              <a:t>‹#›</a:t>
            </a:fld>
            <a:endParaRPr lang="en-US" altLang="en-US"/>
          </a:p>
        </p:txBody>
      </p:sp>
    </p:spTree>
    <p:extLst>
      <p:ext uri="{BB962C8B-B14F-4D97-AF65-F5344CB8AC3E}">
        <p14:creationId xmlns:p14="http://schemas.microsoft.com/office/powerpoint/2010/main" val="2100217049"/>
      </p:ext>
    </p:extLst>
  </p:cSld>
  <p:clrMapOvr>
    <a:masterClrMapping/>
  </p:clrMapOvr>
  <p:transition>
    <p:cut thruBlk="1"/>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204F25E-BA48-AB55-9194-BFA6B6AC72E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07B5587-A016-E1B1-F540-56E1808602E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BE79176-9AC3-A126-A800-7AE7BDAD6C34}"/>
              </a:ext>
            </a:extLst>
          </p:cNvPr>
          <p:cNvSpPr>
            <a:spLocks noGrp="1" noChangeArrowheads="1"/>
          </p:cNvSpPr>
          <p:nvPr>
            <p:ph type="sldNum" sz="quarter" idx="12"/>
          </p:nvPr>
        </p:nvSpPr>
        <p:spPr>
          <a:ln/>
        </p:spPr>
        <p:txBody>
          <a:bodyPr/>
          <a:lstStyle>
            <a:lvl1pPr>
              <a:defRPr/>
            </a:lvl1pPr>
          </a:lstStyle>
          <a:p>
            <a:fld id="{0C1BB09B-D09C-446F-B4A3-E3A380DF8C1D}" type="slidenum">
              <a:rPr lang="en-US" altLang="en-US"/>
              <a:pPr/>
              <a:t>‹#›</a:t>
            </a:fld>
            <a:endParaRPr lang="en-US" altLang="en-US"/>
          </a:p>
        </p:txBody>
      </p:sp>
    </p:spTree>
    <p:extLst>
      <p:ext uri="{BB962C8B-B14F-4D97-AF65-F5344CB8AC3E}">
        <p14:creationId xmlns:p14="http://schemas.microsoft.com/office/powerpoint/2010/main" val="1917661379"/>
      </p:ext>
    </p:extLst>
  </p:cSld>
  <p:clrMapOvr>
    <a:masterClrMapping/>
  </p:clrMapOvr>
  <p:transition>
    <p:cut thruBlk="1"/>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3048000"/>
            <a:ext cx="4038600" cy="3078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3048000"/>
            <a:ext cx="4038600" cy="3078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0BBB21A-4010-2A59-C028-5A5A3520F70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6A72C45-80F7-F2E1-0679-9824A7D563EA}"/>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3CC808FD-6CFC-1571-286C-E393F695A078}"/>
              </a:ext>
            </a:extLst>
          </p:cNvPr>
          <p:cNvSpPr>
            <a:spLocks noGrp="1" noChangeArrowheads="1"/>
          </p:cNvSpPr>
          <p:nvPr>
            <p:ph type="sldNum" sz="quarter" idx="12"/>
          </p:nvPr>
        </p:nvSpPr>
        <p:spPr>
          <a:ln/>
        </p:spPr>
        <p:txBody>
          <a:bodyPr/>
          <a:lstStyle>
            <a:lvl1pPr>
              <a:defRPr/>
            </a:lvl1pPr>
          </a:lstStyle>
          <a:p>
            <a:fld id="{F1773F44-07F4-4A97-AE80-A432D3F47842}" type="slidenum">
              <a:rPr lang="en-US" altLang="en-US"/>
              <a:pPr/>
              <a:t>‹#›</a:t>
            </a:fld>
            <a:endParaRPr lang="en-US" altLang="en-US"/>
          </a:p>
        </p:txBody>
      </p:sp>
    </p:spTree>
    <p:extLst>
      <p:ext uri="{BB962C8B-B14F-4D97-AF65-F5344CB8AC3E}">
        <p14:creationId xmlns:p14="http://schemas.microsoft.com/office/powerpoint/2010/main" val="1964098210"/>
      </p:ext>
    </p:extLst>
  </p:cSld>
  <p:clrMapOvr>
    <a:masterClrMapping/>
  </p:clrMapOvr>
  <p:transition>
    <p:cut thruBlk="1"/>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4FED385-4970-C374-14A6-364E9AA2FAC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CBA51C4-765D-2329-D863-AE815C1C27A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D69C8269-3263-2F20-D44D-1412EE03E0FF}"/>
              </a:ext>
            </a:extLst>
          </p:cNvPr>
          <p:cNvSpPr>
            <a:spLocks noGrp="1" noChangeArrowheads="1"/>
          </p:cNvSpPr>
          <p:nvPr>
            <p:ph type="sldNum" sz="quarter" idx="12"/>
          </p:nvPr>
        </p:nvSpPr>
        <p:spPr>
          <a:ln/>
        </p:spPr>
        <p:txBody>
          <a:bodyPr/>
          <a:lstStyle>
            <a:lvl1pPr>
              <a:defRPr/>
            </a:lvl1pPr>
          </a:lstStyle>
          <a:p>
            <a:fld id="{39D6216D-B923-4BE4-833E-4486E6F55D89}" type="slidenum">
              <a:rPr lang="en-US" altLang="en-US"/>
              <a:pPr/>
              <a:t>‹#›</a:t>
            </a:fld>
            <a:endParaRPr lang="en-US" altLang="en-US"/>
          </a:p>
        </p:txBody>
      </p:sp>
    </p:spTree>
    <p:extLst>
      <p:ext uri="{BB962C8B-B14F-4D97-AF65-F5344CB8AC3E}">
        <p14:creationId xmlns:p14="http://schemas.microsoft.com/office/powerpoint/2010/main" val="4205525726"/>
      </p:ext>
    </p:extLst>
  </p:cSld>
  <p:clrMapOvr>
    <a:masterClrMapping/>
  </p:clrMapOvr>
  <p:transition>
    <p:cut thruBlk="1"/>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B96679B-D4AC-EC4D-6E83-55B03D4BAE4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3709D8E-E1C9-AD98-E937-3A2417B10A6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2159DC98-CF96-8127-3DAA-C146EDB19177}"/>
              </a:ext>
            </a:extLst>
          </p:cNvPr>
          <p:cNvSpPr>
            <a:spLocks noGrp="1" noChangeArrowheads="1"/>
          </p:cNvSpPr>
          <p:nvPr>
            <p:ph type="sldNum" sz="quarter" idx="12"/>
          </p:nvPr>
        </p:nvSpPr>
        <p:spPr>
          <a:ln/>
        </p:spPr>
        <p:txBody>
          <a:bodyPr/>
          <a:lstStyle>
            <a:lvl1pPr>
              <a:defRPr/>
            </a:lvl1pPr>
          </a:lstStyle>
          <a:p>
            <a:fld id="{8391B263-E80B-4E9E-AEEE-8382E6CC7C7A}" type="slidenum">
              <a:rPr lang="en-US" altLang="en-US"/>
              <a:pPr/>
              <a:t>‹#›</a:t>
            </a:fld>
            <a:endParaRPr lang="en-US" altLang="en-US"/>
          </a:p>
        </p:txBody>
      </p:sp>
    </p:spTree>
    <p:extLst>
      <p:ext uri="{BB962C8B-B14F-4D97-AF65-F5344CB8AC3E}">
        <p14:creationId xmlns:p14="http://schemas.microsoft.com/office/powerpoint/2010/main" val="2755445467"/>
      </p:ext>
    </p:extLst>
  </p:cSld>
  <p:clrMapOvr>
    <a:masterClrMapping/>
  </p:clrMapOvr>
  <p:transition>
    <p:cut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F8D33D3-1D6D-C303-F10F-FF19EB41E56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8DFEAD2-C755-AE29-E5E3-4AB67C33FB9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22B50C99-A98B-9590-1945-87BBC2E2B065}"/>
              </a:ext>
            </a:extLst>
          </p:cNvPr>
          <p:cNvSpPr>
            <a:spLocks noGrp="1" noChangeArrowheads="1"/>
          </p:cNvSpPr>
          <p:nvPr>
            <p:ph type="sldNum" sz="quarter" idx="12"/>
          </p:nvPr>
        </p:nvSpPr>
        <p:spPr>
          <a:ln/>
        </p:spPr>
        <p:txBody>
          <a:bodyPr/>
          <a:lstStyle>
            <a:lvl1pPr>
              <a:defRPr/>
            </a:lvl1pPr>
          </a:lstStyle>
          <a:p>
            <a:fld id="{6C659500-4F13-4BA2-8D7C-FF7201E942F2}" type="slidenum">
              <a:rPr lang="en-US" altLang="en-US"/>
              <a:pPr/>
              <a:t>‹#›</a:t>
            </a:fld>
            <a:endParaRPr lang="en-US" altLang="en-US"/>
          </a:p>
        </p:txBody>
      </p:sp>
    </p:spTree>
    <p:extLst>
      <p:ext uri="{BB962C8B-B14F-4D97-AF65-F5344CB8AC3E}">
        <p14:creationId xmlns:p14="http://schemas.microsoft.com/office/powerpoint/2010/main" val="807270011"/>
      </p:ext>
    </p:extLst>
  </p:cSld>
  <p:clrMapOvr>
    <a:masterClrMapping/>
  </p:clrMapOvr>
  <p:transition>
    <p:cut thruBlk="1"/>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10EB7E5-DC27-4B50-6EB2-B01E2756E5C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6754788-7486-E600-A978-ADCE43AC9CC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B0649800-B5DF-3853-BC97-DD78954EE5A4}"/>
              </a:ext>
            </a:extLst>
          </p:cNvPr>
          <p:cNvSpPr>
            <a:spLocks noGrp="1" noChangeArrowheads="1"/>
          </p:cNvSpPr>
          <p:nvPr>
            <p:ph type="sldNum" sz="quarter" idx="12"/>
          </p:nvPr>
        </p:nvSpPr>
        <p:spPr>
          <a:ln/>
        </p:spPr>
        <p:txBody>
          <a:bodyPr/>
          <a:lstStyle>
            <a:lvl1pPr>
              <a:defRPr/>
            </a:lvl1pPr>
          </a:lstStyle>
          <a:p>
            <a:fld id="{819F987A-37B7-4853-9FF4-A0018E70F768}" type="slidenum">
              <a:rPr lang="en-US" altLang="en-US"/>
              <a:pPr/>
              <a:t>‹#›</a:t>
            </a:fld>
            <a:endParaRPr lang="en-US" altLang="en-US"/>
          </a:p>
        </p:txBody>
      </p:sp>
    </p:spTree>
    <p:extLst>
      <p:ext uri="{BB962C8B-B14F-4D97-AF65-F5344CB8AC3E}">
        <p14:creationId xmlns:p14="http://schemas.microsoft.com/office/powerpoint/2010/main" val="753675081"/>
      </p:ext>
    </p:extLst>
  </p:cSld>
  <p:clrMapOvr>
    <a:masterClrMapping/>
  </p:clrMapOvr>
  <p:transition>
    <p:cut thruBlk="1"/>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C0E3E5-3273-7A72-38A5-74663E728C4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AEA1D6B-2F68-5D5E-2509-9A989D7BA6DE}"/>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6CD5ACD0-9281-8A3F-0263-97D4A5726877}"/>
              </a:ext>
            </a:extLst>
          </p:cNvPr>
          <p:cNvSpPr>
            <a:spLocks noGrp="1" noChangeArrowheads="1"/>
          </p:cNvSpPr>
          <p:nvPr>
            <p:ph type="sldNum" sz="quarter" idx="12"/>
          </p:nvPr>
        </p:nvSpPr>
        <p:spPr>
          <a:ln/>
        </p:spPr>
        <p:txBody>
          <a:bodyPr/>
          <a:lstStyle>
            <a:lvl1pPr>
              <a:defRPr/>
            </a:lvl1pPr>
          </a:lstStyle>
          <a:p>
            <a:fld id="{D68292F2-8F32-4ED3-9A55-E88D6F02DB16}" type="slidenum">
              <a:rPr lang="en-US" altLang="en-US"/>
              <a:pPr/>
              <a:t>‹#›</a:t>
            </a:fld>
            <a:endParaRPr lang="en-US" altLang="en-US"/>
          </a:p>
        </p:txBody>
      </p:sp>
    </p:spTree>
    <p:extLst>
      <p:ext uri="{BB962C8B-B14F-4D97-AF65-F5344CB8AC3E}">
        <p14:creationId xmlns:p14="http://schemas.microsoft.com/office/powerpoint/2010/main" val="2521821214"/>
      </p:ext>
    </p:extLst>
  </p:cSld>
  <p:clrMapOvr>
    <a:masterClrMapping/>
  </p:clrMapOvr>
  <p:transition>
    <p:cut thruBlk="1"/>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5609670-C59D-403E-546E-1AF599656A8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BAC24F0-F7BE-7C07-136A-4910092D4CB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3EB1340E-4D3B-EE48-E6F0-8EA3B762AA6F}"/>
              </a:ext>
            </a:extLst>
          </p:cNvPr>
          <p:cNvSpPr>
            <a:spLocks noGrp="1" noChangeArrowheads="1"/>
          </p:cNvSpPr>
          <p:nvPr>
            <p:ph type="sldNum" sz="quarter" idx="12"/>
          </p:nvPr>
        </p:nvSpPr>
        <p:spPr>
          <a:ln/>
        </p:spPr>
        <p:txBody>
          <a:bodyPr/>
          <a:lstStyle>
            <a:lvl1pPr>
              <a:defRPr/>
            </a:lvl1pPr>
          </a:lstStyle>
          <a:p>
            <a:fld id="{9BE3D54E-31B6-4104-85BA-90795BD8A5ED}" type="slidenum">
              <a:rPr lang="en-US" altLang="en-US"/>
              <a:pPr/>
              <a:t>‹#›</a:t>
            </a:fld>
            <a:endParaRPr lang="en-US" altLang="en-US"/>
          </a:p>
        </p:txBody>
      </p:sp>
    </p:spTree>
    <p:extLst>
      <p:ext uri="{BB962C8B-B14F-4D97-AF65-F5344CB8AC3E}">
        <p14:creationId xmlns:p14="http://schemas.microsoft.com/office/powerpoint/2010/main" val="1615992976"/>
      </p:ext>
    </p:extLst>
  </p:cSld>
  <p:clrMapOvr>
    <a:masterClrMapping/>
  </p:clrMapOvr>
  <p:transition>
    <p:cut thruBlk="1"/>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49DF381-45F9-EEF3-65D0-8D3C3C2DAF5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0C7A0F3-1078-389C-8972-52357C7DD94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1D69E247-21D3-8836-0BDC-B5367F28E32B}"/>
              </a:ext>
            </a:extLst>
          </p:cNvPr>
          <p:cNvSpPr>
            <a:spLocks noGrp="1" noChangeArrowheads="1"/>
          </p:cNvSpPr>
          <p:nvPr>
            <p:ph type="sldNum" sz="quarter" idx="12"/>
          </p:nvPr>
        </p:nvSpPr>
        <p:spPr>
          <a:ln/>
        </p:spPr>
        <p:txBody>
          <a:bodyPr/>
          <a:lstStyle>
            <a:lvl1pPr>
              <a:defRPr/>
            </a:lvl1pPr>
          </a:lstStyle>
          <a:p>
            <a:fld id="{A6F5E3C8-74A1-46AD-B730-243E038A8570}" type="slidenum">
              <a:rPr lang="en-US" altLang="en-US"/>
              <a:pPr/>
              <a:t>‹#›</a:t>
            </a:fld>
            <a:endParaRPr lang="en-US" altLang="en-US"/>
          </a:p>
        </p:txBody>
      </p:sp>
    </p:spTree>
    <p:extLst>
      <p:ext uri="{BB962C8B-B14F-4D97-AF65-F5344CB8AC3E}">
        <p14:creationId xmlns:p14="http://schemas.microsoft.com/office/powerpoint/2010/main" val="2668924695"/>
      </p:ext>
    </p:extLst>
  </p:cSld>
  <p:clrMapOvr>
    <a:masterClrMapping/>
  </p:clrMapOvr>
  <p:transition>
    <p:cut thruBlk="1"/>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0"/>
            <a:ext cx="2057400" cy="4068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7400"/>
            <a:ext cx="6019800" cy="406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80F5EC7-CC79-C16E-B53C-5F176E294D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B94B684-76FA-14BB-B893-FDD500D70E5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3364EF3E-6AD7-9716-BDA5-D635C64AB287}"/>
              </a:ext>
            </a:extLst>
          </p:cNvPr>
          <p:cNvSpPr>
            <a:spLocks noGrp="1" noChangeArrowheads="1"/>
          </p:cNvSpPr>
          <p:nvPr>
            <p:ph type="sldNum" sz="quarter" idx="12"/>
          </p:nvPr>
        </p:nvSpPr>
        <p:spPr>
          <a:ln/>
        </p:spPr>
        <p:txBody>
          <a:bodyPr/>
          <a:lstStyle>
            <a:lvl1pPr>
              <a:defRPr/>
            </a:lvl1pPr>
          </a:lstStyle>
          <a:p>
            <a:fld id="{3AEB3641-737C-4CD7-AFA4-B106B264734D}" type="slidenum">
              <a:rPr lang="en-US" altLang="en-US"/>
              <a:pPr/>
              <a:t>‹#›</a:t>
            </a:fld>
            <a:endParaRPr lang="en-US" altLang="en-US"/>
          </a:p>
        </p:txBody>
      </p:sp>
    </p:spTree>
    <p:extLst>
      <p:ext uri="{BB962C8B-B14F-4D97-AF65-F5344CB8AC3E}">
        <p14:creationId xmlns:p14="http://schemas.microsoft.com/office/powerpoint/2010/main" val="2807842142"/>
      </p:ext>
    </p:extLst>
  </p:cSld>
  <p:clrMapOvr>
    <a:masterClrMapping/>
  </p:clrMapOvr>
  <p:transition>
    <p:cut thruBlk="1"/>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DC5D9A4-7A54-85D0-8916-D9DFD555B5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8B37D8C-CA39-8290-5C10-07027433BBD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C655D51D-408D-EB9F-26DA-68550D8791A2}"/>
              </a:ext>
            </a:extLst>
          </p:cNvPr>
          <p:cNvSpPr>
            <a:spLocks noGrp="1" noChangeArrowheads="1"/>
          </p:cNvSpPr>
          <p:nvPr>
            <p:ph type="sldNum" sz="quarter" idx="12"/>
          </p:nvPr>
        </p:nvSpPr>
        <p:spPr>
          <a:ln/>
        </p:spPr>
        <p:txBody>
          <a:bodyPr/>
          <a:lstStyle>
            <a:lvl1pPr>
              <a:defRPr/>
            </a:lvl1pPr>
          </a:lstStyle>
          <a:p>
            <a:fld id="{DA2AA2EA-6AFA-444E-A7BE-01A3A48B5AD0}" type="slidenum">
              <a:rPr lang="en-US" altLang="en-US"/>
              <a:pPr/>
              <a:t>‹#›</a:t>
            </a:fld>
            <a:endParaRPr lang="en-US" altLang="en-US"/>
          </a:p>
        </p:txBody>
      </p:sp>
    </p:spTree>
    <p:extLst>
      <p:ext uri="{BB962C8B-B14F-4D97-AF65-F5344CB8AC3E}">
        <p14:creationId xmlns:p14="http://schemas.microsoft.com/office/powerpoint/2010/main" val="2535266083"/>
      </p:ext>
    </p:extLst>
  </p:cSld>
  <p:clrMapOvr>
    <a:masterClrMapping/>
  </p:clrMapOvr>
  <p:transition>
    <p:cut thruBlk="1"/>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8031417-99F2-3163-6251-3008930CA2C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CC8B87E-41F3-6C9F-5F7F-4FACB26A5DD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2A3A1484-DFED-ACED-9397-CD376E10B1B7}"/>
              </a:ext>
            </a:extLst>
          </p:cNvPr>
          <p:cNvSpPr>
            <a:spLocks noGrp="1" noChangeArrowheads="1"/>
          </p:cNvSpPr>
          <p:nvPr>
            <p:ph type="sldNum" sz="quarter" idx="12"/>
          </p:nvPr>
        </p:nvSpPr>
        <p:spPr>
          <a:ln/>
        </p:spPr>
        <p:txBody>
          <a:bodyPr/>
          <a:lstStyle>
            <a:lvl1pPr>
              <a:defRPr/>
            </a:lvl1pPr>
          </a:lstStyle>
          <a:p>
            <a:fld id="{58B7110F-CC4A-4175-8D6B-8DA8F199CA90}" type="slidenum">
              <a:rPr lang="en-US" altLang="en-US"/>
              <a:pPr/>
              <a:t>‹#›</a:t>
            </a:fld>
            <a:endParaRPr lang="en-US" altLang="en-US"/>
          </a:p>
        </p:txBody>
      </p:sp>
    </p:spTree>
    <p:extLst>
      <p:ext uri="{BB962C8B-B14F-4D97-AF65-F5344CB8AC3E}">
        <p14:creationId xmlns:p14="http://schemas.microsoft.com/office/powerpoint/2010/main" val="1421606892"/>
      </p:ext>
    </p:extLst>
  </p:cSld>
  <p:clrMapOvr>
    <a:masterClrMapping/>
  </p:clrMapOvr>
  <p:transition>
    <p:cut thruBlk="1"/>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75AC142-F48D-2F50-40A7-CEADDFDD1EA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C0D058F-43EE-B0CB-ED72-FF55B63763E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A27847DD-B514-5CEA-5DD5-99967F6DFCB7}"/>
              </a:ext>
            </a:extLst>
          </p:cNvPr>
          <p:cNvSpPr>
            <a:spLocks noGrp="1" noChangeArrowheads="1"/>
          </p:cNvSpPr>
          <p:nvPr>
            <p:ph type="sldNum" sz="quarter" idx="12"/>
          </p:nvPr>
        </p:nvSpPr>
        <p:spPr>
          <a:ln/>
        </p:spPr>
        <p:txBody>
          <a:bodyPr/>
          <a:lstStyle>
            <a:lvl1pPr>
              <a:defRPr/>
            </a:lvl1pPr>
          </a:lstStyle>
          <a:p>
            <a:fld id="{B9F46458-7DAC-4236-888A-892A169A4B60}" type="slidenum">
              <a:rPr lang="en-US" altLang="en-US"/>
              <a:pPr/>
              <a:t>‹#›</a:t>
            </a:fld>
            <a:endParaRPr lang="en-US" altLang="en-US"/>
          </a:p>
        </p:txBody>
      </p:sp>
    </p:spTree>
    <p:extLst>
      <p:ext uri="{BB962C8B-B14F-4D97-AF65-F5344CB8AC3E}">
        <p14:creationId xmlns:p14="http://schemas.microsoft.com/office/powerpoint/2010/main" val="2337389343"/>
      </p:ext>
    </p:extLst>
  </p:cSld>
  <p:clrMapOvr>
    <a:masterClrMapping/>
  </p:clrMapOvr>
  <p:transition>
    <p:cut thruBlk="1"/>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04967B-D507-83CA-D393-B0F5FC3EAF4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4D16DD1-9139-24C5-97AE-130F6833074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D9A1E3AF-1F6B-AA81-9737-D38F182A1BC0}"/>
              </a:ext>
            </a:extLst>
          </p:cNvPr>
          <p:cNvSpPr>
            <a:spLocks noGrp="1" noChangeArrowheads="1"/>
          </p:cNvSpPr>
          <p:nvPr>
            <p:ph type="sldNum" sz="quarter" idx="12"/>
          </p:nvPr>
        </p:nvSpPr>
        <p:spPr>
          <a:ln/>
        </p:spPr>
        <p:txBody>
          <a:bodyPr/>
          <a:lstStyle>
            <a:lvl1pPr>
              <a:defRPr/>
            </a:lvl1pPr>
          </a:lstStyle>
          <a:p>
            <a:fld id="{747A4793-44B2-4453-9A52-EB472BAB717E}" type="slidenum">
              <a:rPr lang="en-US" altLang="en-US"/>
              <a:pPr/>
              <a:t>‹#›</a:t>
            </a:fld>
            <a:endParaRPr lang="en-US" altLang="en-US"/>
          </a:p>
        </p:txBody>
      </p:sp>
    </p:spTree>
    <p:extLst>
      <p:ext uri="{BB962C8B-B14F-4D97-AF65-F5344CB8AC3E}">
        <p14:creationId xmlns:p14="http://schemas.microsoft.com/office/powerpoint/2010/main" val="362681188"/>
      </p:ext>
    </p:extLst>
  </p:cSld>
  <p:clrMapOvr>
    <a:masterClrMapping/>
  </p:clrMapOvr>
  <p:transition>
    <p:cut thruBlk="1"/>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5431093-F10F-55AF-870B-668F7DA67D4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49E6FED-DB56-CE67-D8F8-7FBE2E41590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FF04CE7B-ED7B-A6D9-115F-939549DDA26C}"/>
              </a:ext>
            </a:extLst>
          </p:cNvPr>
          <p:cNvSpPr>
            <a:spLocks noGrp="1" noChangeArrowheads="1"/>
          </p:cNvSpPr>
          <p:nvPr>
            <p:ph type="sldNum" sz="quarter" idx="12"/>
          </p:nvPr>
        </p:nvSpPr>
        <p:spPr>
          <a:ln/>
        </p:spPr>
        <p:txBody>
          <a:bodyPr/>
          <a:lstStyle>
            <a:lvl1pPr>
              <a:defRPr/>
            </a:lvl1pPr>
          </a:lstStyle>
          <a:p>
            <a:fld id="{1B3DE1B4-74F8-4018-973C-14D699FBE3DE}" type="slidenum">
              <a:rPr lang="en-US" altLang="en-US"/>
              <a:pPr/>
              <a:t>‹#›</a:t>
            </a:fld>
            <a:endParaRPr lang="en-US" altLang="en-US"/>
          </a:p>
        </p:txBody>
      </p:sp>
    </p:spTree>
    <p:extLst>
      <p:ext uri="{BB962C8B-B14F-4D97-AF65-F5344CB8AC3E}">
        <p14:creationId xmlns:p14="http://schemas.microsoft.com/office/powerpoint/2010/main" val="2825250779"/>
      </p:ext>
    </p:extLst>
  </p:cSld>
  <p:clrMapOvr>
    <a:masterClrMapping/>
  </p:clrMapOvr>
  <p:transition>
    <p:cut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8DFDB16-6886-83A0-D952-3397282711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161BA83-A679-D394-8134-3445A21FB2B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78E17CF-7009-337C-4CF3-E1E3E804DE2D}"/>
              </a:ext>
            </a:extLst>
          </p:cNvPr>
          <p:cNvSpPr>
            <a:spLocks noGrp="1" noChangeArrowheads="1"/>
          </p:cNvSpPr>
          <p:nvPr>
            <p:ph type="sldNum" sz="quarter" idx="12"/>
          </p:nvPr>
        </p:nvSpPr>
        <p:spPr>
          <a:ln/>
        </p:spPr>
        <p:txBody>
          <a:bodyPr/>
          <a:lstStyle>
            <a:lvl1pPr>
              <a:defRPr/>
            </a:lvl1pPr>
          </a:lstStyle>
          <a:p>
            <a:fld id="{7E80C384-0E94-4F9E-B2A2-D8AADC627E07}" type="slidenum">
              <a:rPr lang="en-US" altLang="en-US"/>
              <a:pPr/>
              <a:t>‹#›</a:t>
            </a:fld>
            <a:endParaRPr lang="en-US" altLang="en-US"/>
          </a:p>
        </p:txBody>
      </p:sp>
    </p:spTree>
    <p:extLst>
      <p:ext uri="{BB962C8B-B14F-4D97-AF65-F5344CB8AC3E}">
        <p14:creationId xmlns:p14="http://schemas.microsoft.com/office/powerpoint/2010/main" val="2896454880"/>
      </p:ext>
    </p:extLst>
  </p:cSld>
  <p:clrMapOvr>
    <a:masterClrMapping/>
  </p:clrMapOvr>
  <p:transition>
    <p:cut thruBlk="1"/>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094CE19-C228-75D6-5B96-B892787BCA7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626733C-7889-8626-7094-D6253AA8707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878D9F43-9D5B-9490-CB77-373B1E908A63}"/>
              </a:ext>
            </a:extLst>
          </p:cNvPr>
          <p:cNvSpPr>
            <a:spLocks noGrp="1" noChangeArrowheads="1"/>
          </p:cNvSpPr>
          <p:nvPr>
            <p:ph type="sldNum" sz="quarter" idx="12"/>
          </p:nvPr>
        </p:nvSpPr>
        <p:spPr>
          <a:ln/>
        </p:spPr>
        <p:txBody>
          <a:bodyPr/>
          <a:lstStyle>
            <a:lvl1pPr>
              <a:defRPr/>
            </a:lvl1pPr>
          </a:lstStyle>
          <a:p>
            <a:fld id="{CB48D051-3102-47F3-92D6-668367544C67}" type="slidenum">
              <a:rPr lang="en-US" altLang="en-US"/>
              <a:pPr/>
              <a:t>‹#›</a:t>
            </a:fld>
            <a:endParaRPr lang="en-US" altLang="en-US"/>
          </a:p>
        </p:txBody>
      </p:sp>
    </p:spTree>
    <p:extLst>
      <p:ext uri="{BB962C8B-B14F-4D97-AF65-F5344CB8AC3E}">
        <p14:creationId xmlns:p14="http://schemas.microsoft.com/office/powerpoint/2010/main" val="2439587131"/>
      </p:ext>
    </p:extLst>
  </p:cSld>
  <p:clrMapOvr>
    <a:masterClrMapping/>
  </p:clrMapOvr>
  <p:transition>
    <p:cut thruBlk="1"/>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5B79A74-88C8-D057-9C3C-79764C4E1CB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A5B5989D-AFB1-78E6-682A-865E672E7CC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7FC72A81-87FE-98F0-C77C-0099DBB8FC86}"/>
              </a:ext>
            </a:extLst>
          </p:cNvPr>
          <p:cNvSpPr>
            <a:spLocks noGrp="1" noChangeArrowheads="1"/>
          </p:cNvSpPr>
          <p:nvPr>
            <p:ph type="sldNum" sz="quarter" idx="12"/>
          </p:nvPr>
        </p:nvSpPr>
        <p:spPr>
          <a:ln/>
        </p:spPr>
        <p:txBody>
          <a:bodyPr/>
          <a:lstStyle>
            <a:lvl1pPr>
              <a:defRPr/>
            </a:lvl1pPr>
          </a:lstStyle>
          <a:p>
            <a:fld id="{5B92E840-4820-49F8-826B-F56DA709E53F}" type="slidenum">
              <a:rPr lang="en-US" altLang="en-US"/>
              <a:pPr/>
              <a:t>‹#›</a:t>
            </a:fld>
            <a:endParaRPr lang="en-US" altLang="en-US"/>
          </a:p>
        </p:txBody>
      </p:sp>
    </p:spTree>
    <p:extLst>
      <p:ext uri="{BB962C8B-B14F-4D97-AF65-F5344CB8AC3E}">
        <p14:creationId xmlns:p14="http://schemas.microsoft.com/office/powerpoint/2010/main" val="1456654396"/>
      </p:ext>
    </p:extLst>
  </p:cSld>
  <p:clrMapOvr>
    <a:masterClrMapping/>
  </p:clrMapOvr>
  <p:transition>
    <p:cut thruBlk="1"/>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2C33392-7A60-0D72-7A0B-F2CAB354199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DBFDE1C-D223-A6AC-A5B7-67C0F240F9AA}"/>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F4BBAE46-D3A4-6680-47E7-9CEAB51D2B97}"/>
              </a:ext>
            </a:extLst>
          </p:cNvPr>
          <p:cNvSpPr>
            <a:spLocks noGrp="1" noChangeArrowheads="1"/>
          </p:cNvSpPr>
          <p:nvPr>
            <p:ph type="sldNum" sz="quarter" idx="12"/>
          </p:nvPr>
        </p:nvSpPr>
        <p:spPr>
          <a:ln/>
        </p:spPr>
        <p:txBody>
          <a:bodyPr/>
          <a:lstStyle>
            <a:lvl1pPr>
              <a:defRPr/>
            </a:lvl1pPr>
          </a:lstStyle>
          <a:p>
            <a:fld id="{48D7C9C4-7CD1-4692-8F4D-EAC30E06DA20}" type="slidenum">
              <a:rPr lang="en-US" altLang="en-US"/>
              <a:pPr/>
              <a:t>‹#›</a:t>
            </a:fld>
            <a:endParaRPr lang="en-US" altLang="en-US"/>
          </a:p>
        </p:txBody>
      </p:sp>
    </p:spTree>
    <p:extLst>
      <p:ext uri="{BB962C8B-B14F-4D97-AF65-F5344CB8AC3E}">
        <p14:creationId xmlns:p14="http://schemas.microsoft.com/office/powerpoint/2010/main" val="7235737"/>
      </p:ext>
    </p:extLst>
  </p:cSld>
  <p:clrMapOvr>
    <a:masterClrMapping/>
  </p:clrMapOvr>
  <p:transition>
    <p:cut thruBlk="1"/>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56139E8-DB06-D9C7-4B97-6EE56345005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F7B1722-4B32-11D2-FB41-76DC0719919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8AD23BB8-42A7-4EA5-0540-5062F201FD58}"/>
              </a:ext>
            </a:extLst>
          </p:cNvPr>
          <p:cNvSpPr>
            <a:spLocks noGrp="1" noChangeArrowheads="1"/>
          </p:cNvSpPr>
          <p:nvPr>
            <p:ph type="sldNum" sz="quarter" idx="12"/>
          </p:nvPr>
        </p:nvSpPr>
        <p:spPr>
          <a:ln/>
        </p:spPr>
        <p:txBody>
          <a:bodyPr/>
          <a:lstStyle>
            <a:lvl1pPr>
              <a:defRPr/>
            </a:lvl1pPr>
          </a:lstStyle>
          <a:p>
            <a:fld id="{B64AC8FA-9B11-4F33-8813-3BD615F6EE8C}" type="slidenum">
              <a:rPr lang="en-US" altLang="en-US"/>
              <a:pPr/>
              <a:t>‹#›</a:t>
            </a:fld>
            <a:endParaRPr lang="en-US" altLang="en-US"/>
          </a:p>
        </p:txBody>
      </p:sp>
    </p:spTree>
    <p:extLst>
      <p:ext uri="{BB962C8B-B14F-4D97-AF65-F5344CB8AC3E}">
        <p14:creationId xmlns:p14="http://schemas.microsoft.com/office/powerpoint/2010/main" val="3943297745"/>
      </p:ext>
    </p:extLst>
  </p:cSld>
  <p:clrMapOvr>
    <a:masterClrMapping/>
  </p:clrMapOvr>
  <p:transition>
    <p:cut thruBlk="1"/>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59F53EC-BA9F-B213-9ABE-652D562A367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02F8E28-ECE7-9E15-F4BB-2BD42EF9D38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905A604F-4BA1-9D1F-1BCB-227C2EE808F8}"/>
              </a:ext>
            </a:extLst>
          </p:cNvPr>
          <p:cNvSpPr>
            <a:spLocks noGrp="1" noChangeArrowheads="1"/>
          </p:cNvSpPr>
          <p:nvPr>
            <p:ph type="sldNum" sz="quarter" idx="12"/>
          </p:nvPr>
        </p:nvSpPr>
        <p:spPr>
          <a:ln/>
        </p:spPr>
        <p:txBody>
          <a:bodyPr/>
          <a:lstStyle>
            <a:lvl1pPr>
              <a:defRPr/>
            </a:lvl1pPr>
          </a:lstStyle>
          <a:p>
            <a:fld id="{4ECC124C-4BFB-4E30-B402-9C0925B2D449}" type="slidenum">
              <a:rPr lang="en-US" altLang="en-US"/>
              <a:pPr/>
              <a:t>‹#›</a:t>
            </a:fld>
            <a:endParaRPr lang="en-US" altLang="en-US"/>
          </a:p>
        </p:txBody>
      </p:sp>
    </p:spTree>
    <p:extLst>
      <p:ext uri="{BB962C8B-B14F-4D97-AF65-F5344CB8AC3E}">
        <p14:creationId xmlns:p14="http://schemas.microsoft.com/office/powerpoint/2010/main" val="1866925748"/>
      </p:ext>
    </p:extLst>
  </p:cSld>
  <p:clrMapOvr>
    <a:masterClrMapping/>
  </p:clrMapOvr>
  <p:transition>
    <p:cut thruBlk="1"/>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F910930-4EA2-5DB6-88B1-D1B263EBBA6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7EB57CD-9996-A4CB-589A-DA25AE25956A}"/>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C367EAE7-C34C-90F0-F001-CBD230E2BD41}"/>
              </a:ext>
            </a:extLst>
          </p:cNvPr>
          <p:cNvSpPr>
            <a:spLocks noGrp="1" noChangeArrowheads="1"/>
          </p:cNvSpPr>
          <p:nvPr>
            <p:ph type="sldNum" sz="quarter" idx="12"/>
          </p:nvPr>
        </p:nvSpPr>
        <p:spPr>
          <a:ln/>
        </p:spPr>
        <p:txBody>
          <a:bodyPr/>
          <a:lstStyle>
            <a:lvl1pPr>
              <a:defRPr/>
            </a:lvl1pPr>
          </a:lstStyle>
          <a:p>
            <a:fld id="{99858DE6-9355-4CF7-BD5E-8657C47D956C}" type="slidenum">
              <a:rPr lang="en-US" altLang="en-US"/>
              <a:pPr/>
              <a:t>‹#›</a:t>
            </a:fld>
            <a:endParaRPr lang="en-US" altLang="en-US"/>
          </a:p>
        </p:txBody>
      </p:sp>
    </p:spTree>
    <p:extLst>
      <p:ext uri="{BB962C8B-B14F-4D97-AF65-F5344CB8AC3E}">
        <p14:creationId xmlns:p14="http://schemas.microsoft.com/office/powerpoint/2010/main" val="2850691273"/>
      </p:ext>
    </p:extLst>
  </p:cSld>
  <p:clrMapOvr>
    <a:masterClrMapping/>
  </p:clrMapOvr>
  <p:transition>
    <p:cut thruBlk="1"/>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51498B0-5216-8CFB-EA90-752F9A89BB1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DC2885-9EB6-4A47-94A6-93C8114DCD1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EC97D3C6-5499-A19F-6059-B2285B71C836}"/>
              </a:ext>
            </a:extLst>
          </p:cNvPr>
          <p:cNvSpPr>
            <a:spLocks noGrp="1" noChangeArrowheads="1"/>
          </p:cNvSpPr>
          <p:nvPr>
            <p:ph type="sldNum" sz="quarter" idx="12"/>
          </p:nvPr>
        </p:nvSpPr>
        <p:spPr>
          <a:ln/>
        </p:spPr>
        <p:txBody>
          <a:bodyPr/>
          <a:lstStyle>
            <a:lvl1pPr>
              <a:defRPr/>
            </a:lvl1pPr>
          </a:lstStyle>
          <a:p>
            <a:fld id="{ED7D2B5C-307B-401A-AB14-A69EEB3CA466}" type="slidenum">
              <a:rPr lang="en-US" altLang="en-US"/>
              <a:pPr/>
              <a:t>‹#›</a:t>
            </a:fld>
            <a:endParaRPr lang="en-US" altLang="en-US"/>
          </a:p>
        </p:txBody>
      </p:sp>
    </p:spTree>
    <p:extLst>
      <p:ext uri="{BB962C8B-B14F-4D97-AF65-F5344CB8AC3E}">
        <p14:creationId xmlns:p14="http://schemas.microsoft.com/office/powerpoint/2010/main" val="2966172598"/>
      </p:ext>
    </p:extLst>
  </p:cSld>
  <p:clrMapOvr>
    <a:masterClrMapping/>
  </p:clrMapOvr>
  <p:transition>
    <p:cut thruBlk="1"/>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8806E3-CF0E-F77C-613D-A5900E960AC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FBDC928-E345-0AF8-7C42-C589A34DE1FA}"/>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B193519E-00B4-8EE8-675C-587056EA14C2}"/>
              </a:ext>
            </a:extLst>
          </p:cNvPr>
          <p:cNvSpPr>
            <a:spLocks noGrp="1" noChangeArrowheads="1"/>
          </p:cNvSpPr>
          <p:nvPr>
            <p:ph type="sldNum" sz="quarter" idx="12"/>
          </p:nvPr>
        </p:nvSpPr>
        <p:spPr>
          <a:ln/>
        </p:spPr>
        <p:txBody>
          <a:bodyPr/>
          <a:lstStyle>
            <a:lvl1pPr>
              <a:defRPr/>
            </a:lvl1pPr>
          </a:lstStyle>
          <a:p>
            <a:fld id="{BF72BE60-7CE9-4B0C-B008-CDF10039F6FD}" type="slidenum">
              <a:rPr lang="en-US" altLang="en-US"/>
              <a:pPr/>
              <a:t>‹#›</a:t>
            </a:fld>
            <a:endParaRPr lang="en-US" altLang="en-US"/>
          </a:p>
        </p:txBody>
      </p:sp>
    </p:spTree>
    <p:extLst>
      <p:ext uri="{BB962C8B-B14F-4D97-AF65-F5344CB8AC3E}">
        <p14:creationId xmlns:p14="http://schemas.microsoft.com/office/powerpoint/2010/main" val="2645100036"/>
      </p:ext>
    </p:extLst>
  </p:cSld>
  <p:clrMapOvr>
    <a:masterClrMapping/>
  </p:clrMapOvr>
  <p:transition>
    <p:cut thruBlk="1"/>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E61D4BB-2380-4A84-C532-0063B7BC2B9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E42F661-CB02-3711-7133-16D5B7A83EA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A6E2A4D1-2973-97E7-8C17-45B96C7C71C8}"/>
              </a:ext>
            </a:extLst>
          </p:cNvPr>
          <p:cNvSpPr>
            <a:spLocks noGrp="1" noChangeArrowheads="1"/>
          </p:cNvSpPr>
          <p:nvPr>
            <p:ph type="sldNum" sz="quarter" idx="12"/>
          </p:nvPr>
        </p:nvSpPr>
        <p:spPr>
          <a:ln/>
        </p:spPr>
        <p:txBody>
          <a:bodyPr/>
          <a:lstStyle>
            <a:lvl1pPr>
              <a:defRPr/>
            </a:lvl1pPr>
          </a:lstStyle>
          <a:p>
            <a:fld id="{200C083C-6AA4-42A2-B3EE-F3844B0D3362}" type="slidenum">
              <a:rPr lang="en-US" altLang="en-US"/>
              <a:pPr/>
              <a:t>‹#›</a:t>
            </a:fld>
            <a:endParaRPr lang="en-US" altLang="en-US"/>
          </a:p>
        </p:txBody>
      </p:sp>
    </p:spTree>
    <p:extLst>
      <p:ext uri="{BB962C8B-B14F-4D97-AF65-F5344CB8AC3E}">
        <p14:creationId xmlns:p14="http://schemas.microsoft.com/office/powerpoint/2010/main" val="1983042640"/>
      </p:ext>
    </p:extLst>
  </p:cSld>
  <p:clrMapOvr>
    <a:masterClrMapping/>
  </p:clrMapOvr>
  <p:transition>
    <p:cut thruBlk="1"/>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514600"/>
            <a:ext cx="4038600" cy="361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514600"/>
            <a:ext cx="4038600" cy="361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8917F93-EEFB-90AB-200F-F9E2729EACB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D2BFE00-0188-A16B-84E9-41018613081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48AB8949-4B03-ADD6-E742-4C21E8187F39}"/>
              </a:ext>
            </a:extLst>
          </p:cNvPr>
          <p:cNvSpPr>
            <a:spLocks noGrp="1" noChangeArrowheads="1"/>
          </p:cNvSpPr>
          <p:nvPr>
            <p:ph type="sldNum" sz="quarter" idx="12"/>
          </p:nvPr>
        </p:nvSpPr>
        <p:spPr>
          <a:ln/>
        </p:spPr>
        <p:txBody>
          <a:bodyPr/>
          <a:lstStyle>
            <a:lvl1pPr>
              <a:defRPr/>
            </a:lvl1pPr>
          </a:lstStyle>
          <a:p>
            <a:fld id="{2B3F1989-053F-442C-A85D-EBA3FEA3CF05}" type="slidenum">
              <a:rPr lang="en-US" altLang="en-US"/>
              <a:pPr/>
              <a:t>‹#›</a:t>
            </a:fld>
            <a:endParaRPr lang="en-US" altLang="en-US"/>
          </a:p>
        </p:txBody>
      </p:sp>
    </p:spTree>
    <p:extLst>
      <p:ext uri="{BB962C8B-B14F-4D97-AF65-F5344CB8AC3E}">
        <p14:creationId xmlns:p14="http://schemas.microsoft.com/office/powerpoint/2010/main" val="3439738242"/>
      </p:ext>
    </p:extLst>
  </p:cSld>
  <p:clrMapOvr>
    <a:masterClrMapping/>
  </p:clrMapOvr>
  <p:transition>
    <p:cut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6CA72E0-9995-FAF8-112C-24864889BC3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79FEE54-A032-F552-BC96-E8AFB586979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05169C41-AB9B-DBB6-7556-215A3C011F97}"/>
              </a:ext>
            </a:extLst>
          </p:cNvPr>
          <p:cNvSpPr>
            <a:spLocks noGrp="1" noChangeArrowheads="1"/>
          </p:cNvSpPr>
          <p:nvPr>
            <p:ph type="sldNum" sz="quarter" idx="12"/>
          </p:nvPr>
        </p:nvSpPr>
        <p:spPr>
          <a:ln/>
        </p:spPr>
        <p:txBody>
          <a:bodyPr/>
          <a:lstStyle>
            <a:lvl1pPr>
              <a:defRPr/>
            </a:lvl1pPr>
          </a:lstStyle>
          <a:p>
            <a:fld id="{8F68C72E-DA6E-404F-9CDB-E37F3BA016F4}" type="slidenum">
              <a:rPr lang="en-US" altLang="en-US"/>
              <a:pPr/>
              <a:t>‹#›</a:t>
            </a:fld>
            <a:endParaRPr lang="en-US" altLang="en-US"/>
          </a:p>
        </p:txBody>
      </p:sp>
    </p:spTree>
    <p:extLst>
      <p:ext uri="{BB962C8B-B14F-4D97-AF65-F5344CB8AC3E}">
        <p14:creationId xmlns:p14="http://schemas.microsoft.com/office/powerpoint/2010/main" val="2689121041"/>
      </p:ext>
    </p:extLst>
  </p:cSld>
  <p:clrMapOvr>
    <a:masterClrMapping/>
  </p:clrMapOvr>
  <p:transition>
    <p:cut thruBlk="1"/>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7A46B44-D2F6-A0DD-CEEA-93B24093782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0E6407A-994F-B683-B6F4-B14CD07DBC8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62C59498-5BE9-372F-7B94-62C166587298}"/>
              </a:ext>
            </a:extLst>
          </p:cNvPr>
          <p:cNvSpPr>
            <a:spLocks noGrp="1" noChangeArrowheads="1"/>
          </p:cNvSpPr>
          <p:nvPr>
            <p:ph type="sldNum" sz="quarter" idx="12"/>
          </p:nvPr>
        </p:nvSpPr>
        <p:spPr>
          <a:ln/>
        </p:spPr>
        <p:txBody>
          <a:bodyPr/>
          <a:lstStyle>
            <a:lvl1pPr>
              <a:defRPr/>
            </a:lvl1pPr>
          </a:lstStyle>
          <a:p>
            <a:fld id="{CCA22B37-9CDE-4FF1-ADC6-80518AC3C75C}" type="slidenum">
              <a:rPr lang="en-US" altLang="en-US"/>
              <a:pPr/>
              <a:t>‹#›</a:t>
            </a:fld>
            <a:endParaRPr lang="en-US" altLang="en-US"/>
          </a:p>
        </p:txBody>
      </p:sp>
    </p:spTree>
    <p:extLst>
      <p:ext uri="{BB962C8B-B14F-4D97-AF65-F5344CB8AC3E}">
        <p14:creationId xmlns:p14="http://schemas.microsoft.com/office/powerpoint/2010/main" val="4202612826"/>
      </p:ext>
    </p:extLst>
  </p:cSld>
  <p:clrMapOvr>
    <a:masterClrMapping/>
  </p:clrMapOvr>
  <p:transition>
    <p:cut thruBlk="1"/>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ECC5656-0ADE-0D62-D1C3-CF201940019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3B9CE43-D76A-C004-3999-F456DE9EB58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B9E4A18C-7606-62D2-7CFE-0AD2A89F8866}"/>
              </a:ext>
            </a:extLst>
          </p:cNvPr>
          <p:cNvSpPr>
            <a:spLocks noGrp="1" noChangeArrowheads="1"/>
          </p:cNvSpPr>
          <p:nvPr>
            <p:ph type="sldNum" sz="quarter" idx="12"/>
          </p:nvPr>
        </p:nvSpPr>
        <p:spPr>
          <a:ln/>
        </p:spPr>
        <p:txBody>
          <a:bodyPr/>
          <a:lstStyle>
            <a:lvl1pPr>
              <a:defRPr/>
            </a:lvl1pPr>
          </a:lstStyle>
          <a:p>
            <a:fld id="{9C967463-92F0-4A0D-8759-12116B943D73}" type="slidenum">
              <a:rPr lang="en-US" altLang="en-US"/>
              <a:pPr/>
              <a:t>‹#›</a:t>
            </a:fld>
            <a:endParaRPr lang="en-US" altLang="en-US"/>
          </a:p>
        </p:txBody>
      </p:sp>
    </p:spTree>
    <p:extLst>
      <p:ext uri="{BB962C8B-B14F-4D97-AF65-F5344CB8AC3E}">
        <p14:creationId xmlns:p14="http://schemas.microsoft.com/office/powerpoint/2010/main" val="2870265188"/>
      </p:ext>
    </p:extLst>
  </p:cSld>
  <p:clrMapOvr>
    <a:masterClrMapping/>
  </p:clrMapOvr>
  <p:transition>
    <p:cut thruBlk="1"/>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4B35F0D-721A-B1E2-E5A4-70C3B342A68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4EDB80E-A677-964F-E73A-79802413A36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48122DA4-233C-6081-1C15-B5F517131B52}"/>
              </a:ext>
            </a:extLst>
          </p:cNvPr>
          <p:cNvSpPr>
            <a:spLocks noGrp="1" noChangeArrowheads="1"/>
          </p:cNvSpPr>
          <p:nvPr>
            <p:ph type="sldNum" sz="quarter" idx="12"/>
          </p:nvPr>
        </p:nvSpPr>
        <p:spPr>
          <a:ln/>
        </p:spPr>
        <p:txBody>
          <a:bodyPr/>
          <a:lstStyle>
            <a:lvl1pPr>
              <a:defRPr/>
            </a:lvl1pPr>
          </a:lstStyle>
          <a:p>
            <a:fld id="{1A3CE41F-E818-4912-AA18-A1132DC2007D}" type="slidenum">
              <a:rPr lang="en-US" altLang="en-US"/>
              <a:pPr/>
              <a:t>‹#›</a:t>
            </a:fld>
            <a:endParaRPr lang="en-US" altLang="en-US"/>
          </a:p>
        </p:txBody>
      </p:sp>
    </p:spTree>
    <p:extLst>
      <p:ext uri="{BB962C8B-B14F-4D97-AF65-F5344CB8AC3E}">
        <p14:creationId xmlns:p14="http://schemas.microsoft.com/office/powerpoint/2010/main" val="3653702866"/>
      </p:ext>
    </p:extLst>
  </p:cSld>
  <p:clrMapOvr>
    <a:masterClrMapping/>
  </p:clrMapOvr>
  <p:transition>
    <p:cut thruBlk="1"/>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5246308-8FDF-D151-5B28-59BF12EE7CF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7297478-CD6A-927D-5A01-17F57C36C8D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58604365-3794-36DF-51AF-82CBCFAC404B}"/>
              </a:ext>
            </a:extLst>
          </p:cNvPr>
          <p:cNvSpPr>
            <a:spLocks noGrp="1" noChangeArrowheads="1"/>
          </p:cNvSpPr>
          <p:nvPr>
            <p:ph type="sldNum" sz="quarter" idx="12"/>
          </p:nvPr>
        </p:nvSpPr>
        <p:spPr>
          <a:ln/>
        </p:spPr>
        <p:txBody>
          <a:bodyPr/>
          <a:lstStyle>
            <a:lvl1pPr>
              <a:defRPr/>
            </a:lvl1pPr>
          </a:lstStyle>
          <a:p>
            <a:fld id="{DF5D3B2D-E435-42E6-A69C-55ADAE8F9F41}" type="slidenum">
              <a:rPr lang="en-US" altLang="en-US"/>
              <a:pPr/>
              <a:t>‹#›</a:t>
            </a:fld>
            <a:endParaRPr lang="en-US" altLang="en-US"/>
          </a:p>
        </p:txBody>
      </p:sp>
    </p:spTree>
    <p:extLst>
      <p:ext uri="{BB962C8B-B14F-4D97-AF65-F5344CB8AC3E}">
        <p14:creationId xmlns:p14="http://schemas.microsoft.com/office/powerpoint/2010/main" val="2242162919"/>
      </p:ext>
    </p:extLst>
  </p:cSld>
  <p:clrMapOvr>
    <a:masterClrMapping/>
  </p:clrMapOvr>
  <p:transition>
    <p:cut thruBlk="1"/>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429055-C985-D0FC-0242-6929604B17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797B954-9C72-A96C-5067-C7F349052BC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ABA202B7-08F9-00A9-9FD1-A532AF073B16}"/>
              </a:ext>
            </a:extLst>
          </p:cNvPr>
          <p:cNvSpPr>
            <a:spLocks noGrp="1" noChangeArrowheads="1"/>
          </p:cNvSpPr>
          <p:nvPr>
            <p:ph type="sldNum" sz="quarter" idx="12"/>
          </p:nvPr>
        </p:nvSpPr>
        <p:spPr>
          <a:ln/>
        </p:spPr>
        <p:txBody>
          <a:bodyPr/>
          <a:lstStyle>
            <a:lvl1pPr>
              <a:defRPr/>
            </a:lvl1pPr>
          </a:lstStyle>
          <a:p>
            <a:fld id="{EC12D3AF-ED83-43C5-B1D9-8814EF16DCE6}" type="slidenum">
              <a:rPr lang="en-US" altLang="en-US"/>
              <a:pPr/>
              <a:t>‹#›</a:t>
            </a:fld>
            <a:endParaRPr lang="en-US" altLang="en-US"/>
          </a:p>
        </p:txBody>
      </p:sp>
    </p:spTree>
    <p:extLst>
      <p:ext uri="{BB962C8B-B14F-4D97-AF65-F5344CB8AC3E}">
        <p14:creationId xmlns:p14="http://schemas.microsoft.com/office/powerpoint/2010/main" val="538516836"/>
      </p:ext>
    </p:extLst>
  </p:cSld>
  <p:clrMapOvr>
    <a:masterClrMapping/>
  </p:clrMapOvr>
  <p:transition>
    <p:cut thruBlk="1"/>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4EE2CEB-DD03-A5A4-8DDD-25F4448AA58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5E09237-8EB2-664D-A62E-3AD6754725E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25CE9B75-1A5E-AE58-423F-584E78C5C0E4}"/>
              </a:ext>
            </a:extLst>
          </p:cNvPr>
          <p:cNvSpPr>
            <a:spLocks noGrp="1" noChangeArrowheads="1"/>
          </p:cNvSpPr>
          <p:nvPr>
            <p:ph type="sldNum" sz="quarter" idx="12"/>
          </p:nvPr>
        </p:nvSpPr>
        <p:spPr>
          <a:ln/>
        </p:spPr>
        <p:txBody>
          <a:bodyPr/>
          <a:lstStyle>
            <a:lvl1pPr>
              <a:defRPr/>
            </a:lvl1pPr>
          </a:lstStyle>
          <a:p>
            <a:fld id="{329C57AC-186A-4D8A-AB38-81A526C5A717}" type="slidenum">
              <a:rPr lang="en-US" altLang="en-US"/>
              <a:pPr/>
              <a:t>‹#›</a:t>
            </a:fld>
            <a:endParaRPr lang="en-US" altLang="en-US"/>
          </a:p>
        </p:txBody>
      </p:sp>
    </p:spTree>
    <p:extLst>
      <p:ext uri="{BB962C8B-B14F-4D97-AF65-F5344CB8AC3E}">
        <p14:creationId xmlns:p14="http://schemas.microsoft.com/office/powerpoint/2010/main" val="87297838"/>
      </p:ext>
    </p:extLst>
  </p:cSld>
  <p:clrMapOvr>
    <a:masterClrMapping/>
  </p:clrMapOvr>
  <p:transition>
    <p:cut thruBlk="1"/>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43000"/>
            <a:ext cx="2057400" cy="4983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019800" cy="4983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7E6B8FF-6539-7587-AF74-2F2AC997595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6C42EC-C66A-44BD-EF39-E5F1D789BE9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749EA73-569F-C878-1B67-6EA2B98A6DCE}"/>
              </a:ext>
            </a:extLst>
          </p:cNvPr>
          <p:cNvSpPr>
            <a:spLocks noGrp="1" noChangeArrowheads="1"/>
          </p:cNvSpPr>
          <p:nvPr>
            <p:ph type="sldNum" sz="quarter" idx="12"/>
          </p:nvPr>
        </p:nvSpPr>
        <p:spPr>
          <a:ln/>
        </p:spPr>
        <p:txBody>
          <a:bodyPr/>
          <a:lstStyle>
            <a:lvl1pPr>
              <a:defRPr/>
            </a:lvl1pPr>
          </a:lstStyle>
          <a:p>
            <a:fld id="{6256DAF6-508E-4ACC-8364-38AB8C350AF0}" type="slidenum">
              <a:rPr lang="en-US" altLang="en-US"/>
              <a:pPr/>
              <a:t>‹#›</a:t>
            </a:fld>
            <a:endParaRPr lang="en-US" altLang="en-US"/>
          </a:p>
        </p:txBody>
      </p:sp>
    </p:spTree>
    <p:extLst>
      <p:ext uri="{BB962C8B-B14F-4D97-AF65-F5344CB8AC3E}">
        <p14:creationId xmlns:p14="http://schemas.microsoft.com/office/powerpoint/2010/main" val="2207642946"/>
      </p:ext>
    </p:extLst>
  </p:cSld>
  <p:clrMapOvr>
    <a:masterClrMapping/>
  </p:clrMapOvr>
  <p:transition>
    <p:cut thruBlk="1"/>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570429D3-D8C0-6FF5-868C-04A708858EE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0D58B1C-2DBC-F844-BD07-3DA1969291E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70A51725-47CF-3898-6776-378CFC8102A5}"/>
              </a:ext>
            </a:extLst>
          </p:cNvPr>
          <p:cNvSpPr>
            <a:spLocks noGrp="1" noChangeArrowheads="1"/>
          </p:cNvSpPr>
          <p:nvPr>
            <p:ph type="sldNum" sz="quarter" idx="12"/>
          </p:nvPr>
        </p:nvSpPr>
        <p:spPr>
          <a:ln/>
        </p:spPr>
        <p:txBody>
          <a:bodyPr/>
          <a:lstStyle>
            <a:lvl1pPr>
              <a:defRPr/>
            </a:lvl1pPr>
          </a:lstStyle>
          <a:p>
            <a:fld id="{473472E5-921E-40B9-8FE7-D5B552216B21}" type="slidenum">
              <a:rPr lang="en-US" altLang="en-US"/>
              <a:pPr/>
              <a:t>‹#›</a:t>
            </a:fld>
            <a:endParaRPr lang="en-US" altLang="en-US"/>
          </a:p>
        </p:txBody>
      </p:sp>
    </p:spTree>
    <p:extLst>
      <p:ext uri="{BB962C8B-B14F-4D97-AF65-F5344CB8AC3E}">
        <p14:creationId xmlns:p14="http://schemas.microsoft.com/office/powerpoint/2010/main" val="3831972356"/>
      </p:ext>
    </p:extLst>
  </p:cSld>
  <p:clrMapOvr>
    <a:masterClrMapping/>
  </p:clrMapOvr>
  <p:transition>
    <p:cut thruBlk="1"/>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0C47B23-6A8C-28D3-5072-FC3A8CF3446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D99657E-ACA7-82B7-4840-2C89062AA63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675A1FBF-7393-02F0-3CD0-4BF87DFE36DD}"/>
              </a:ext>
            </a:extLst>
          </p:cNvPr>
          <p:cNvSpPr>
            <a:spLocks noGrp="1" noChangeArrowheads="1"/>
          </p:cNvSpPr>
          <p:nvPr>
            <p:ph type="sldNum" sz="quarter" idx="12"/>
          </p:nvPr>
        </p:nvSpPr>
        <p:spPr>
          <a:ln/>
        </p:spPr>
        <p:txBody>
          <a:bodyPr/>
          <a:lstStyle>
            <a:lvl1pPr>
              <a:defRPr/>
            </a:lvl1pPr>
          </a:lstStyle>
          <a:p>
            <a:fld id="{EBA7535D-2E95-4830-AD46-190B65CBBEC6}" type="slidenum">
              <a:rPr lang="en-US" altLang="en-US"/>
              <a:pPr/>
              <a:t>‹#›</a:t>
            </a:fld>
            <a:endParaRPr lang="en-US" altLang="en-US"/>
          </a:p>
        </p:txBody>
      </p:sp>
    </p:spTree>
    <p:extLst>
      <p:ext uri="{BB962C8B-B14F-4D97-AF65-F5344CB8AC3E}">
        <p14:creationId xmlns:p14="http://schemas.microsoft.com/office/powerpoint/2010/main" val="4098364564"/>
      </p:ext>
    </p:extLst>
  </p:cSld>
  <p:clrMapOvr>
    <a:masterClrMapping/>
  </p:clrMapOvr>
  <p:transition>
    <p:cut thruBlk="1"/>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A16EE8E-18C8-DB26-46BD-684F9749B3A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445F62D-C50F-4B60-1A00-ED63A90DDCE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46B4D68B-F629-A426-1DDB-28CC850884D4}"/>
              </a:ext>
            </a:extLst>
          </p:cNvPr>
          <p:cNvSpPr>
            <a:spLocks noGrp="1" noChangeArrowheads="1"/>
          </p:cNvSpPr>
          <p:nvPr>
            <p:ph type="sldNum" sz="quarter" idx="12"/>
          </p:nvPr>
        </p:nvSpPr>
        <p:spPr>
          <a:ln/>
        </p:spPr>
        <p:txBody>
          <a:bodyPr/>
          <a:lstStyle>
            <a:lvl1pPr>
              <a:defRPr/>
            </a:lvl1pPr>
          </a:lstStyle>
          <a:p>
            <a:fld id="{59258E57-2580-4A16-B653-8F0E19755DD9}" type="slidenum">
              <a:rPr lang="en-US" altLang="en-US"/>
              <a:pPr/>
              <a:t>‹#›</a:t>
            </a:fld>
            <a:endParaRPr lang="en-US" altLang="en-US"/>
          </a:p>
        </p:txBody>
      </p:sp>
    </p:spTree>
    <p:extLst>
      <p:ext uri="{BB962C8B-B14F-4D97-AF65-F5344CB8AC3E}">
        <p14:creationId xmlns:p14="http://schemas.microsoft.com/office/powerpoint/2010/main" val="3057525080"/>
      </p:ext>
    </p:extLst>
  </p:cSld>
  <p:clrMapOvr>
    <a:masterClrMapping/>
  </p:clrMapOvr>
  <p:transition>
    <p:cut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8156700-72CC-B9A9-4198-439409682B0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B56C64E-B00A-B9DD-31D3-B3E83281FEB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CC56A0E4-138F-4F88-B088-7D4FB942C5B0}"/>
              </a:ext>
            </a:extLst>
          </p:cNvPr>
          <p:cNvSpPr>
            <a:spLocks noGrp="1" noChangeArrowheads="1"/>
          </p:cNvSpPr>
          <p:nvPr>
            <p:ph type="sldNum" sz="quarter" idx="12"/>
          </p:nvPr>
        </p:nvSpPr>
        <p:spPr>
          <a:ln/>
        </p:spPr>
        <p:txBody>
          <a:bodyPr/>
          <a:lstStyle>
            <a:lvl1pPr>
              <a:defRPr/>
            </a:lvl1pPr>
          </a:lstStyle>
          <a:p>
            <a:fld id="{B1CE197B-FD6C-4BF5-B9E7-1B78A1C8B228}" type="slidenum">
              <a:rPr lang="en-US" altLang="en-US"/>
              <a:pPr/>
              <a:t>‹#›</a:t>
            </a:fld>
            <a:endParaRPr lang="en-US" altLang="en-US"/>
          </a:p>
        </p:txBody>
      </p:sp>
    </p:spTree>
    <p:extLst>
      <p:ext uri="{BB962C8B-B14F-4D97-AF65-F5344CB8AC3E}">
        <p14:creationId xmlns:p14="http://schemas.microsoft.com/office/powerpoint/2010/main" val="1517429582"/>
      </p:ext>
    </p:extLst>
  </p:cSld>
  <p:clrMapOvr>
    <a:masterClrMapping/>
  </p:clrMapOvr>
  <p:transition>
    <p:cut thruBlk="1"/>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3048000"/>
            <a:ext cx="4038600" cy="3078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3048000"/>
            <a:ext cx="4038600" cy="3078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AFFF805-FD5C-C08E-A695-ED0F784CEC3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410C8B8-508E-2E6F-CFDE-6FE8149E999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5CAC4CBA-7F03-63F7-A0C7-8A0C3C1A1EC5}"/>
              </a:ext>
            </a:extLst>
          </p:cNvPr>
          <p:cNvSpPr>
            <a:spLocks noGrp="1" noChangeArrowheads="1"/>
          </p:cNvSpPr>
          <p:nvPr>
            <p:ph type="sldNum" sz="quarter" idx="12"/>
          </p:nvPr>
        </p:nvSpPr>
        <p:spPr>
          <a:ln/>
        </p:spPr>
        <p:txBody>
          <a:bodyPr/>
          <a:lstStyle>
            <a:lvl1pPr>
              <a:defRPr/>
            </a:lvl1pPr>
          </a:lstStyle>
          <a:p>
            <a:fld id="{AD63996A-29D5-4C58-8EE6-DCA5A1949C19}" type="slidenum">
              <a:rPr lang="en-US" altLang="en-US"/>
              <a:pPr/>
              <a:t>‹#›</a:t>
            </a:fld>
            <a:endParaRPr lang="en-US" altLang="en-US"/>
          </a:p>
        </p:txBody>
      </p:sp>
    </p:spTree>
    <p:extLst>
      <p:ext uri="{BB962C8B-B14F-4D97-AF65-F5344CB8AC3E}">
        <p14:creationId xmlns:p14="http://schemas.microsoft.com/office/powerpoint/2010/main" val="1692709548"/>
      </p:ext>
    </p:extLst>
  </p:cSld>
  <p:clrMapOvr>
    <a:masterClrMapping/>
  </p:clrMapOvr>
  <p:transition>
    <p:cut thruBlk="1"/>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9AB873B-332C-E0C6-4A28-28BFE5D2E25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DDD2A50-3402-D929-FB50-CD154E4EA51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937B77BD-80F7-E57F-6075-E0B6F12CE40B}"/>
              </a:ext>
            </a:extLst>
          </p:cNvPr>
          <p:cNvSpPr>
            <a:spLocks noGrp="1" noChangeArrowheads="1"/>
          </p:cNvSpPr>
          <p:nvPr>
            <p:ph type="sldNum" sz="quarter" idx="12"/>
          </p:nvPr>
        </p:nvSpPr>
        <p:spPr>
          <a:ln/>
        </p:spPr>
        <p:txBody>
          <a:bodyPr/>
          <a:lstStyle>
            <a:lvl1pPr>
              <a:defRPr/>
            </a:lvl1pPr>
          </a:lstStyle>
          <a:p>
            <a:fld id="{28692A83-1E6B-4C2C-9C05-1334855127E6}" type="slidenum">
              <a:rPr lang="en-US" altLang="en-US"/>
              <a:pPr/>
              <a:t>‹#›</a:t>
            </a:fld>
            <a:endParaRPr lang="en-US" altLang="en-US"/>
          </a:p>
        </p:txBody>
      </p:sp>
    </p:spTree>
    <p:extLst>
      <p:ext uri="{BB962C8B-B14F-4D97-AF65-F5344CB8AC3E}">
        <p14:creationId xmlns:p14="http://schemas.microsoft.com/office/powerpoint/2010/main" val="951919142"/>
      </p:ext>
    </p:extLst>
  </p:cSld>
  <p:clrMapOvr>
    <a:masterClrMapping/>
  </p:clrMapOvr>
  <p:transition>
    <p:cut thruBlk="1"/>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437AF90-D3FC-E367-A7DB-44878A24BB0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BA179E6-BAFB-E963-6CF2-06F4044ACAC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2B557080-995D-1C65-E890-5005CF60BAF5}"/>
              </a:ext>
            </a:extLst>
          </p:cNvPr>
          <p:cNvSpPr>
            <a:spLocks noGrp="1" noChangeArrowheads="1"/>
          </p:cNvSpPr>
          <p:nvPr>
            <p:ph type="sldNum" sz="quarter" idx="12"/>
          </p:nvPr>
        </p:nvSpPr>
        <p:spPr>
          <a:ln/>
        </p:spPr>
        <p:txBody>
          <a:bodyPr/>
          <a:lstStyle>
            <a:lvl1pPr>
              <a:defRPr/>
            </a:lvl1pPr>
          </a:lstStyle>
          <a:p>
            <a:fld id="{562D4784-9503-494C-88A4-177DEB5382B7}" type="slidenum">
              <a:rPr lang="en-US" altLang="en-US"/>
              <a:pPr/>
              <a:t>‹#›</a:t>
            </a:fld>
            <a:endParaRPr lang="en-US" altLang="en-US"/>
          </a:p>
        </p:txBody>
      </p:sp>
    </p:spTree>
    <p:extLst>
      <p:ext uri="{BB962C8B-B14F-4D97-AF65-F5344CB8AC3E}">
        <p14:creationId xmlns:p14="http://schemas.microsoft.com/office/powerpoint/2010/main" val="3684169002"/>
      </p:ext>
    </p:extLst>
  </p:cSld>
  <p:clrMapOvr>
    <a:masterClrMapping/>
  </p:clrMapOvr>
  <p:transition>
    <p:cut thruBlk="1"/>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EFCF9C5-9346-3C73-1CCD-247F93046AC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5E47B1B-843E-6380-A755-615EBAB2D9A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32540B1F-CA21-1720-4CEC-30CEF92DFF90}"/>
              </a:ext>
            </a:extLst>
          </p:cNvPr>
          <p:cNvSpPr>
            <a:spLocks noGrp="1" noChangeArrowheads="1"/>
          </p:cNvSpPr>
          <p:nvPr>
            <p:ph type="sldNum" sz="quarter" idx="12"/>
          </p:nvPr>
        </p:nvSpPr>
        <p:spPr>
          <a:ln/>
        </p:spPr>
        <p:txBody>
          <a:bodyPr/>
          <a:lstStyle>
            <a:lvl1pPr>
              <a:defRPr/>
            </a:lvl1pPr>
          </a:lstStyle>
          <a:p>
            <a:fld id="{17E1D79C-D686-477E-B819-B87259325036}" type="slidenum">
              <a:rPr lang="en-US" altLang="en-US"/>
              <a:pPr/>
              <a:t>‹#›</a:t>
            </a:fld>
            <a:endParaRPr lang="en-US" altLang="en-US"/>
          </a:p>
        </p:txBody>
      </p:sp>
    </p:spTree>
    <p:extLst>
      <p:ext uri="{BB962C8B-B14F-4D97-AF65-F5344CB8AC3E}">
        <p14:creationId xmlns:p14="http://schemas.microsoft.com/office/powerpoint/2010/main" val="4151344926"/>
      </p:ext>
    </p:extLst>
  </p:cSld>
  <p:clrMapOvr>
    <a:masterClrMapping/>
  </p:clrMapOvr>
  <p:transition>
    <p:cut thruBlk="1"/>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712ACF0-EDF2-10BB-EE84-60EBDE561F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88377AB-7600-39C7-F912-16344F6C639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3FAD76BB-0381-0A12-65D2-F363930E71DE}"/>
              </a:ext>
            </a:extLst>
          </p:cNvPr>
          <p:cNvSpPr>
            <a:spLocks noGrp="1" noChangeArrowheads="1"/>
          </p:cNvSpPr>
          <p:nvPr>
            <p:ph type="sldNum" sz="quarter" idx="12"/>
          </p:nvPr>
        </p:nvSpPr>
        <p:spPr>
          <a:ln/>
        </p:spPr>
        <p:txBody>
          <a:bodyPr/>
          <a:lstStyle>
            <a:lvl1pPr>
              <a:defRPr/>
            </a:lvl1pPr>
          </a:lstStyle>
          <a:p>
            <a:fld id="{3FA92C88-C5AF-46D5-B37F-828AFD44FC3E}" type="slidenum">
              <a:rPr lang="en-US" altLang="en-US"/>
              <a:pPr/>
              <a:t>‹#›</a:t>
            </a:fld>
            <a:endParaRPr lang="en-US" altLang="en-US"/>
          </a:p>
        </p:txBody>
      </p:sp>
    </p:spTree>
    <p:extLst>
      <p:ext uri="{BB962C8B-B14F-4D97-AF65-F5344CB8AC3E}">
        <p14:creationId xmlns:p14="http://schemas.microsoft.com/office/powerpoint/2010/main" val="1970395985"/>
      </p:ext>
    </p:extLst>
  </p:cSld>
  <p:clrMapOvr>
    <a:masterClrMapping/>
  </p:clrMapOvr>
  <p:transition>
    <p:cut thruBlk="1"/>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955F6EA-A5C0-3371-449D-95E5D251234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A932C50-DD26-3BC1-03E5-4E169875C87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365E8DE8-4D0B-3D3A-FA19-A5B82F7BB7D4}"/>
              </a:ext>
            </a:extLst>
          </p:cNvPr>
          <p:cNvSpPr>
            <a:spLocks noGrp="1" noChangeArrowheads="1"/>
          </p:cNvSpPr>
          <p:nvPr>
            <p:ph type="sldNum" sz="quarter" idx="12"/>
          </p:nvPr>
        </p:nvSpPr>
        <p:spPr>
          <a:ln/>
        </p:spPr>
        <p:txBody>
          <a:bodyPr/>
          <a:lstStyle>
            <a:lvl1pPr>
              <a:defRPr/>
            </a:lvl1pPr>
          </a:lstStyle>
          <a:p>
            <a:fld id="{B130378E-D9BF-4605-9292-D274CA6FEA5B}" type="slidenum">
              <a:rPr lang="en-US" altLang="en-US"/>
              <a:pPr/>
              <a:t>‹#›</a:t>
            </a:fld>
            <a:endParaRPr lang="en-US" altLang="en-US"/>
          </a:p>
        </p:txBody>
      </p:sp>
    </p:spTree>
    <p:extLst>
      <p:ext uri="{BB962C8B-B14F-4D97-AF65-F5344CB8AC3E}">
        <p14:creationId xmlns:p14="http://schemas.microsoft.com/office/powerpoint/2010/main" val="2577274440"/>
      </p:ext>
    </p:extLst>
  </p:cSld>
  <p:clrMapOvr>
    <a:masterClrMapping/>
  </p:clrMapOvr>
  <p:transition>
    <p:cut thruBlk="1"/>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6442217-9C3A-A04B-D5C5-059B7CC27A8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9A1863-E291-1243-6D02-F7FC7BDB5EC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745A1B7-9216-E051-14FD-83992A55C9F8}"/>
              </a:ext>
            </a:extLst>
          </p:cNvPr>
          <p:cNvSpPr>
            <a:spLocks noGrp="1" noChangeArrowheads="1"/>
          </p:cNvSpPr>
          <p:nvPr>
            <p:ph type="sldNum" sz="quarter" idx="12"/>
          </p:nvPr>
        </p:nvSpPr>
        <p:spPr>
          <a:ln/>
        </p:spPr>
        <p:txBody>
          <a:bodyPr/>
          <a:lstStyle>
            <a:lvl1pPr>
              <a:defRPr/>
            </a:lvl1pPr>
          </a:lstStyle>
          <a:p>
            <a:fld id="{165E8CD0-6E8D-44BF-BA42-7A7C9AE62896}" type="slidenum">
              <a:rPr lang="en-US" altLang="en-US"/>
              <a:pPr/>
              <a:t>‹#›</a:t>
            </a:fld>
            <a:endParaRPr lang="en-US" altLang="en-US"/>
          </a:p>
        </p:txBody>
      </p:sp>
    </p:spTree>
    <p:extLst>
      <p:ext uri="{BB962C8B-B14F-4D97-AF65-F5344CB8AC3E}">
        <p14:creationId xmlns:p14="http://schemas.microsoft.com/office/powerpoint/2010/main" val="4204517556"/>
      </p:ext>
    </p:extLst>
  </p:cSld>
  <p:clrMapOvr>
    <a:masterClrMapping/>
  </p:clrMapOvr>
  <p:transition>
    <p:cut thruBlk="1"/>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0"/>
            <a:ext cx="2057400" cy="4068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7400"/>
            <a:ext cx="6019800" cy="406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4933C0F-ECF8-5154-48F9-2F026A36FC8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3CDE700-8BAE-A87F-3094-A9189FA5845E}"/>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88AFBF30-F988-A901-EDFA-05BB847BCA25}"/>
              </a:ext>
            </a:extLst>
          </p:cNvPr>
          <p:cNvSpPr>
            <a:spLocks noGrp="1" noChangeArrowheads="1"/>
          </p:cNvSpPr>
          <p:nvPr>
            <p:ph type="sldNum" sz="quarter" idx="12"/>
          </p:nvPr>
        </p:nvSpPr>
        <p:spPr>
          <a:ln/>
        </p:spPr>
        <p:txBody>
          <a:bodyPr/>
          <a:lstStyle>
            <a:lvl1pPr>
              <a:defRPr/>
            </a:lvl1pPr>
          </a:lstStyle>
          <a:p>
            <a:fld id="{1439FE11-5851-4E38-AD66-FEABC4834C40}" type="slidenum">
              <a:rPr lang="en-US" altLang="en-US"/>
              <a:pPr/>
              <a:t>‹#›</a:t>
            </a:fld>
            <a:endParaRPr lang="en-US" altLang="en-US"/>
          </a:p>
        </p:txBody>
      </p:sp>
    </p:spTree>
    <p:extLst>
      <p:ext uri="{BB962C8B-B14F-4D97-AF65-F5344CB8AC3E}">
        <p14:creationId xmlns:p14="http://schemas.microsoft.com/office/powerpoint/2010/main" val="2373408870"/>
      </p:ext>
    </p:extLst>
  </p:cSld>
  <p:clrMapOvr>
    <a:masterClrMapping/>
  </p:clrMapOvr>
  <p:transition>
    <p:cut thruBlk="1"/>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86E886F-20E6-90D5-0499-85A09150E16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72D6AA-5BCD-2CEC-79CF-0661034B7E6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70FAF798-4F9A-F1ED-D76E-31BB2F4B4736}"/>
              </a:ext>
            </a:extLst>
          </p:cNvPr>
          <p:cNvSpPr>
            <a:spLocks noGrp="1" noChangeArrowheads="1"/>
          </p:cNvSpPr>
          <p:nvPr>
            <p:ph type="sldNum" sz="quarter" idx="12"/>
          </p:nvPr>
        </p:nvSpPr>
        <p:spPr>
          <a:ln/>
        </p:spPr>
        <p:txBody>
          <a:bodyPr/>
          <a:lstStyle>
            <a:lvl1pPr>
              <a:defRPr/>
            </a:lvl1pPr>
          </a:lstStyle>
          <a:p>
            <a:fld id="{DE73FCBC-9F54-415F-82D0-0DB0C433F2B6}" type="slidenum">
              <a:rPr lang="en-US" altLang="en-US"/>
              <a:pPr/>
              <a:t>‹#›</a:t>
            </a:fld>
            <a:endParaRPr lang="en-US" altLang="en-US"/>
          </a:p>
        </p:txBody>
      </p:sp>
    </p:spTree>
    <p:extLst>
      <p:ext uri="{BB962C8B-B14F-4D97-AF65-F5344CB8AC3E}">
        <p14:creationId xmlns:p14="http://schemas.microsoft.com/office/powerpoint/2010/main" val="2232234845"/>
      </p:ext>
    </p:extLst>
  </p:cSld>
  <p:clrMapOvr>
    <a:masterClrMapping/>
  </p:clrMapOvr>
  <p:transition>
    <p:cut thruBlk="1"/>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D5349D3-4982-18ED-3A72-8915215E6EB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DFA4401-7BDC-C4AB-4E61-D703E9BB4C8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A994E992-D020-CB9F-D198-A370F7990784}"/>
              </a:ext>
            </a:extLst>
          </p:cNvPr>
          <p:cNvSpPr>
            <a:spLocks noGrp="1" noChangeArrowheads="1"/>
          </p:cNvSpPr>
          <p:nvPr>
            <p:ph type="sldNum" sz="quarter" idx="12"/>
          </p:nvPr>
        </p:nvSpPr>
        <p:spPr>
          <a:ln/>
        </p:spPr>
        <p:txBody>
          <a:bodyPr/>
          <a:lstStyle>
            <a:lvl1pPr>
              <a:defRPr/>
            </a:lvl1pPr>
          </a:lstStyle>
          <a:p>
            <a:fld id="{794BE096-D2EF-41D2-B8B8-9822751C9B16}" type="slidenum">
              <a:rPr lang="en-US" altLang="en-US"/>
              <a:pPr/>
              <a:t>‹#›</a:t>
            </a:fld>
            <a:endParaRPr lang="en-US" altLang="en-US"/>
          </a:p>
        </p:txBody>
      </p:sp>
    </p:spTree>
    <p:extLst>
      <p:ext uri="{BB962C8B-B14F-4D97-AF65-F5344CB8AC3E}">
        <p14:creationId xmlns:p14="http://schemas.microsoft.com/office/powerpoint/2010/main" val="51427292"/>
      </p:ext>
    </p:extLst>
  </p:cSld>
  <p:clrMapOvr>
    <a:masterClrMapping/>
  </p:clrMapOvr>
  <p:transition>
    <p:cut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197F548-2A87-9F5D-52D3-AEABC1872E1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44EEDAE-F402-07EE-6E64-89352A283D7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80374751-E730-1AB5-5DB5-39B6DDE67B93}"/>
              </a:ext>
            </a:extLst>
          </p:cNvPr>
          <p:cNvSpPr>
            <a:spLocks noGrp="1" noChangeArrowheads="1"/>
          </p:cNvSpPr>
          <p:nvPr>
            <p:ph type="sldNum" sz="quarter" idx="12"/>
          </p:nvPr>
        </p:nvSpPr>
        <p:spPr>
          <a:ln/>
        </p:spPr>
        <p:txBody>
          <a:bodyPr/>
          <a:lstStyle>
            <a:lvl1pPr>
              <a:defRPr/>
            </a:lvl1pPr>
          </a:lstStyle>
          <a:p>
            <a:fld id="{40DD398E-543C-4250-AF65-C6A006094D48}" type="slidenum">
              <a:rPr lang="en-US" altLang="en-US"/>
              <a:pPr/>
              <a:t>‹#›</a:t>
            </a:fld>
            <a:endParaRPr lang="en-US" altLang="en-US"/>
          </a:p>
        </p:txBody>
      </p:sp>
    </p:spTree>
    <p:extLst>
      <p:ext uri="{BB962C8B-B14F-4D97-AF65-F5344CB8AC3E}">
        <p14:creationId xmlns:p14="http://schemas.microsoft.com/office/powerpoint/2010/main" val="569794759"/>
      </p:ext>
    </p:extLst>
  </p:cSld>
  <p:clrMapOvr>
    <a:masterClrMapping/>
  </p:clrMapOvr>
  <p:transition>
    <p:cut thruBlk="1"/>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B9D06C1-0795-F956-27BF-2C7563FA9EA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157A0BB-AFFF-6CB6-7BB3-BDAE34C8CD8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E9F2617C-206F-6C2A-1CD8-23B3B9A60A1A}"/>
              </a:ext>
            </a:extLst>
          </p:cNvPr>
          <p:cNvSpPr>
            <a:spLocks noGrp="1" noChangeArrowheads="1"/>
          </p:cNvSpPr>
          <p:nvPr>
            <p:ph type="sldNum" sz="quarter" idx="12"/>
          </p:nvPr>
        </p:nvSpPr>
        <p:spPr>
          <a:ln/>
        </p:spPr>
        <p:txBody>
          <a:bodyPr/>
          <a:lstStyle>
            <a:lvl1pPr>
              <a:defRPr/>
            </a:lvl1pPr>
          </a:lstStyle>
          <a:p>
            <a:fld id="{57F39DE1-D6B5-47CE-B42D-ADAE3813DE71}" type="slidenum">
              <a:rPr lang="en-US" altLang="en-US"/>
              <a:pPr/>
              <a:t>‹#›</a:t>
            </a:fld>
            <a:endParaRPr lang="en-US" altLang="en-US"/>
          </a:p>
        </p:txBody>
      </p:sp>
    </p:spTree>
    <p:extLst>
      <p:ext uri="{BB962C8B-B14F-4D97-AF65-F5344CB8AC3E}">
        <p14:creationId xmlns:p14="http://schemas.microsoft.com/office/powerpoint/2010/main" val="237238326"/>
      </p:ext>
    </p:extLst>
  </p:cSld>
  <p:clrMapOvr>
    <a:masterClrMapping/>
  </p:clrMapOvr>
  <p:transition>
    <p:cut thruBlk="1"/>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1FC4DFE-B5BD-F2D5-3450-53E17D06B3B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5FB9E64-4B5F-AD5A-EBB8-8011D5BAF9B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3CECB793-8F2D-D525-41C1-2222B64CCC9C}"/>
              </a:ext>
            </a:extLst>
          </p:cNvPr>
          <p:cNvSpPr>
            <a:spLocks noGrp="1" noChangeArrowheads="1"/>
          </p:cNvSpPr>
          <p:nvPr>
            <p:ph type="sldNum" sz="quarter" idx="12"/>
          </p:nvPr>
        </p:nvSpPr>
        <p:spPr>
          <a:ln/>
        </p:spPr>
        <p:txBody>
          <a:bodyPr/>
          <a:lstStyle>
            <a:lvl1pPr>
              <a:defRPr/>
            </a:lvl1pPr>
          </a:lstStyle>
          <a:p>
            <a:fld id="{8C61037C-F483-4C9E-B12E-A4F95434A1D7}" type="slidenum">
              <a:rPr lang="en-US" altLang="en-US"/>
              <a:pPr/>
              <a:t>‹#›</a:t>
            </a:fld>
            <a:endParaRPr lang="en-US" altLang="en-US"/>
          </a:p>
        </p:txBody>
      </p:sp>
    </p:spTree>
    <p:extLst>
      <p:ext uri="{BB962C8B-B14F-4D97-AF65-F5344CB8AC3E}">
        <p14:creationId xmlns:p14="http://schemas.microsoft.com/office/powerpoint/2010/main" val="708060321"/>
      </p:ext>
    </p:extLst>
  </p:cSld>
  <p:clrMapOvr>
    <a:masterClrMapping/>
  </p:clrMapOvr>
  <p:transition>
    <p:cut thruBlk="1"/>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0642F6E-B0D6-5B7E-1A0A-022F3233CC8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355F846-615E-E968-2F4A-BA9AADCCB8B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C2C338C9-DBBA-4C6B-BC39-68A2BE5421F9}"/>
              </a:ext>
            </a:extLst>
          </p:cNvPr>
          <p:cNvSpPr>
            <a:spLocks noGrp="1" noChangeArrowheads="1"/>
          </p:cNvSpPr>
          <p:nvPr>
            <p:ph type="sldNum" sz="quarter" idx="12"/>
          </p:nvPr>
        </p:nvSpPr>
        <p:spPr>
          <a:ln/>
        </p:spPr>
        <p:txBody>
          <a:bodyPr/>
          <a:lstStyle>
            <a:lvl1pPr>
              <a:defRPr/>
            </a:lvl1pPr>
          </a:lstStyle>
          <a:p>
            <a:fld id="{A15A15FD-1E56-4398-8E68-3DB2DCEF7E69}" type="slidenum">
              <a:rPr lang="en-US" altLang="en-US"/>
              <a:pPr/>
              <a:t>‹#›</a:t>
            </a:fld>
            <a:endParaRPr lang="en-US" altLang="en-US"/>
          </a:p>
        </p:txBody>
      </p:sp>
    </p:spTree>
    <p:extLst>
      <p:ext uri="{BB962C8B-B14F-4D97-AF65-F5344CB8AC3E}">
        <p14:creationId xmlns:p14="http://schemas.microsoft.com/office/powerpoint/2010/main" val="476857533"/>
      </p:ext>
    </p:extLst>
  </p:cSld>
  <p:clrMapOvr>
    <a:masterClrMapping/>
  </p:clrMapOvr>
  <p:transition>
    <p:cut thruBlk="1"/>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21851BD-9ACF-02ED-8770-338973C6385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0511242-F730-E949-6E82-5FDFA8304C3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8BAF866C-F0DF-AEAC-EE4F-5FFC76EDF31F}"/>
              </a:ext>
            </a:extLst>
          </p:cNvPr>
          <p:cNvSpPr>
            <a:spLocks noGrp="1" noChangeArrowheads="1"/>
          </p:cNvSpPr>
          <p:nvPr>
            <p:ph type="sldNum" sz="quarter" idx="12"/>
          </p:nvPr>
        </p:nvSpPr>
        <p:spPr>
          <a:ln/>
        </p:spPr>
        <p:txBody>
          <a:bodyPr/>
          <a:lstStyle>
            <a:lvl1pPr>
              <a:defRPr/>
            </a:lvl1pPr>
          </a:lstStyle>
          <a:p>
            <a:fld id="{C0871E03-B478-4DAB-85A6-4DBBF37E9C84}" type="slidenum">
              <a:rPr lang="en-US" altLang="en-US"/>
              <a:pPr/>
              <a:t>‹#›</a:t>
            </a:fld>
            <a:endParaRPr lang="en-US" altLang="en-US"/>
          </a:p>
        </p:txBody>
      </p:sp>
    </p:spTree>
    <p:extLst>
      <p:ext uri="{BB962C8B-B14F-4D97-AF65-F5344CB8AC3E}">
        <p14:creationId xmlns:p14="http://schemas.microsoft.com/office/powerpoint/2010/main" val="3355658617"/>
      </p:ext>
    </p:extLst>
  </p:cSld>
  <p:clrMapOvr>
    <a:masterClrMapping/>
  </p:clrMapOvr>
  <p:transition>
    <p:cut thruBlk="1"/>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8D2F1DB-0AE7-0E09-1716-C5D927B0218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3A49B6D-2AC4-8BCA-3EF1-C2AEBA0F11B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B66C5B3D-0BD1-078E-E801-799CDE22DB5B}"/>
              </a:ext>
            </a:extLst>
          </p:cNvPr>
          <p:cNvSpPr>
            <a:spLocks noGrp="1" noChangeArrowheads="1"/>
          </p:cNvSpPr>
          <p:nvPr>
            <p:ph type="sldNum" sz="quarter" idx="12"/>
          </p:nvPr>
        </p:nvSpPr>
        <p:spPr>
          <a:ln/>
        </p:spPr>
        <p:txBody>
          <a:bodyPr/>
          <a:lstStyle>
            <a:lvl1pPr>
              <a:defRPr/>
            </a:lvl1pPr>
          </a:lstStyle>
          <a:p>
            <a:fld id="{30774776-2A61-43D1-82BC-A16D0B7A0FD4}" type="slidenum">
              <a:rPr lang="en-US" altLang="en-US"/>
              <a:pPr/>
              <a:t>‹#›</a:t>
            </a:fld>
            <a:endParaRPr lang="en-US" altLang="en-US"/>
          </a:p>
        </p:txBody>
      </p:sp>
    </p:spTree>
    <p:extLst>
      <p:ext uri="{BB962C8B-B14F-4D97-AF65-F5344CB8AC3E}">
        <p14:creationId xmlns:p14="http://schemas.microsoft.com/office/powerpoint/2010/main" val="947911793"/>
      </p:ext>
    </p:extLst>
  </p:cSld>
  <p:clrMapOvr>
    <a:masterClrMapping/>
  </p:clrMapOvr>
  <p:transition>
    <p:cut thruBlk="1"/>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AD5DEB-335F-6D42-463D-98DB478748E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1487E63-6FB0-A4DA-2E97-E79C958565C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26D7802E-6DD9-F128-08F2-51AF96D1D2C3}"/>
              </a:ext>
            </a:extLst>
          </p:cNvPr>
          <p:cNvSpPr>
            <a:spLocks noGrp="1" noChangeArrowheads="1"/>
          </p:cNvSpPr>
          <p:nvPr>
            <p:ph type="sldNum" sz="quarter" idx="12"/>
          </p:nvPr>
        </p:nvSpPr>
        <p:spPr>
          <a:ln/>
        </p:spPr>
        <p:txBody>
          <a:bodyPr/>
          <a:lstStyle>
            <a:lvl1pPr>
              <a:defRPr/>
            </a:lvl1pPr>
          </a:lstStyle>
          <a:p>
            <a:fld id="{C720606B-4C5B-4267-88B8-4044C8D9D7E4}" type="slidenum">
              <a:rPr lang="en-US" altLang="en-US"/>
              <a:pPr/>
              <a:t>‹#›</a:t>
            </a:fld>
            <a:endParaRPr lang="en-US" altLang="en-US"/>
          </a:p>
        </p:txBody>
      </p:sp>
    </p:spTree>
    <p:extLst>
      <p:ext uri="{BB962C8B-B14F-4D97-AF65-F5344CB8AC3E}">
        <p14:creationId xmlns:p14="http://schemas.microsoft.com/office/powerpoint/2010/main" val="4170015413"/>
      </p:ext>
    </p:extLst>
  </p:cSld>
  <p:clrMapOvr>
    <a:masterClrMapping/>
  </p:clrMapOvr>
  <p:transition>
    <p:cut thruBlk="1"/>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7426445-F00E-8A2D-8A30-C7D7BA456C7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A45A3BF-E8B5-07D5-9E32-8976C7330CA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1A1461BE-22B5-DEB9-376D-36E552AAD7F3}"/>
              </a:ext>
            </a:extLst>
          </p:cNvPr>
          <p:cNvSpPr>
            <a:spLocks noGrp="1" noChangeArrowheads="1"/>
          </p:cNvSpPr>
          <p:nvPr>
            <p:ph type="sldNum" sz="quarter" idx="12"/>
          </p:nvPr>
        </p:nvSpPr>
        <p:spPr>
          <a:ln/>
        </p:spPr>
        <p:txBody>
          <a:bodyPr/>
          <a:lstStyle>
            <a:lvl1pPr>
              <a:defRPr/>
            </a:lvl1pPr>
          </a:lstStyle>
          <a:p>
            <a:fld id="{C04E156B-EC56-4056-BA8C-16A92C684A08}" type="slidenum">
              <a:rPr lang="en-US" altLang="en-US"/>
              <a:pPr/>
              <a:t>‹#›</a:t>
            </a:fld>
            <a:endParaRPr lang="en-US" altLang="en-US"/>
          </a:p>
        </p:txBody>
      </p:sp>
    </p:spTree>
    <p:extLst>
      <p:ext uri="{BB962C8B-B14F-4D97-AF65-F5344CB8AC3E}">
        <p14:creationId xmlns:p14="http://schemas.microsoft.com/office/powerpoint/2010/main" val="3624369106"/>
      </p:ext>
    </p:extLst>
  </p:cSld>
  <p:clrMapOvr>
    <a:masterClrMapping/>
  </p:clrMapOvr>
  <p:transition>
    <p:cut thruBlk="1"/>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14EF02F-087D-C76B-B83A-273E3534D1D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E519FEC-EDD1-5C49-E7DB-ABA754A201E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0F607E9D-73AA-5A49-751B-1E3CEE7D13D1}"/>
              </a:ext>
            </a:extLst>
          </p:cNvPr>
          <p:cNvSpPr>
            <a:spLocks noGrp="1" noChangeArrowheads="1"/>
          </p:cNvSpPr>
          <p:nvPr>
            <p:ph type="sldNum" sz="quarter" idx="12"/>
          </p:nvPr>
        </p:nvSpPr>
        <p:spPr>
          <a:ln/>
        </p:spPr>
        <p:txBody>
          <a:bodyPr/>
          <a:lstStyle>
            <a:lvl1pPr>
              <a:defRPr/>
            </a:lvl1pPr>
          </a:lstStyle>
          <a:p>
            <a:fld id="{7C7C1B81-FBB1-48EB-A0C3-724E19A36FDD}" type="slidenum">
              <a:rPr lang="en-US" altLang="en-US"/>
              <a:pPr/>
              <a:t>‹#›</a:t>
            </a:fld>
            <a:endParaRPr lang="en-US" altLang="en-US"/>
          </a:p>
        </p:txBody>
      </p:sp>
    </p:spTree>
    <p:extLst>
      <p:ext uri="{BB962C8B-B14F-4D97-AF65-F5344CB8AC3E}">
        <p14:creationId xmlns:p14="http://schemas.microsoft.com/office/powerpoint/2010/main" val="3399507654"/>
      </p:ext>
    </p:extLst>
  </p:cSld>
  <p:clrMapOvr>
    <a:masterClrMapping/>
  </p:clrMapOvr>
  <p:transition>
    <p:cut thruBlk="1"/>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E1B8B9E-C5B0-9E6B-FC21-05687FC2426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A27B6B-5176-5ACF-B774-9503FB259FC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32860FF3-FEFD-B6E1-A622-70992CA88301}"/>
              </a:ext>
            </a:extLst>
          </p:cNvPr>
          <p:cNvSpPr>
            <a:spLocks noGrp="1" noChangeArrowheads="1"/>
          </p:cNvSpPr>
          <p:nvPr>
            <p:ph type="sldNum" sz="quarter" idx="12"/>
          </p:nvPr>
        </p:nvSpPr>
        <p:spPr>
          <a:ln/>
        </p:spPr>
        <p:txBody>
          <a:bodyPr/>
          <a:lstStyle>
            <a:lvl1pPr>
              <a:defRPr/>
            </a:lvl1pPr>
          </a:lstStyle>
          <a:p>
            <a:fld id="{D9D546F0-82B9-4E24-9D15-475217FEC56D}" type="slidenum">
              <a:rPr lang="en-US" altLang="en-US"/>
              <a:pPr/>
              <a:t>‹#›</a:t>
            </a:fld>
            <a:endParaRPr lang="en-US" altLang="en-US"/>
          </a:p>
        </p:txBody>
      </p:sp>
    </p:spTree>
    <p:extLst>
      <p:ext uri="{BB962C8B-B14F-4D97-AF65-F5344CB8AC3E}">
        <p14:creationId xmlns:p14="http://schemas.microsoft.com/office/powerpoint/2010/main" val="1929996903"/>
      </p:ext>
    </p:extLst>
  </p:cSld>
  <p:clrMapOvr>
    <a:masterClrMapping/>
  </p:clrMapOvr>
  <p:transition>
    <p:cut thruBlk="1"/>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06DCE0C7-EDC3-3807-6E41-C50531383B0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5C1F5EB-0387-C0BD-3D10-95B748E4134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FB0CB1AD-5014-5568-6126-064F76014158}"/>
              </a:ext>
            </a:extLst>
          </p:cNvPr>
          <p:cNvSpPr>
            <a:spLocks noGrp="1" noChangeArrowheads="1"/>
          </p:cNvSpPr>
          <p:nvPr>
            <p:ph type="sldNum" sz="quarter" idx="12"/>
          </p:nvPr>
        </p:nvSpPr>
        <p:spPr>
          <a:ln/>
        </p:spPr>
        <p:txBody>
          <a:bodyPr/>
          <a:lstStyle>
            <a:lvl1pPr>
              <a:defRPr/>
            </a:lvl1pPr>
          </a:lstStyle>
          <a:p>
            <a:fld id="{5214C6BF-4B70-4D63-AF7E-B01BD32EE6B6}" type="slidenum">
              <a:rPr lang="en-US" altLang="en-US"/>
              <a:pPr/>
              <a:t>‹#›</a:t>
            </a:fld>
            <a:endParaRPr lang="en-US" altLang="en-US"/>
          </a:p>
        </p:txBody>
      </p:sp>
    </p:spTree>
    <p:extLst>
      <p:ext uri="{BB962C8B-B14F-4D97-AF65-F5344CB8AC3E}">
        <p14:creationId xmlns:p14="http://schemas.microsoft.com/office/powerpoint/2010/main" val="1198083973"/>
      </p:ext>
    </p:extLst>
  </p:cSld>
  <p:clrMapOvr>
    <a:masterClrMapping/>
  </p:clrMapOvr>
  <p:transition>
    <p:cut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D9B05A9-0869-3199-82C9-AE75B810968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9C30957-9F43-F558-7ECB-A9A2422989A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CCFFDCAC-A33B-F4BD-B6B5-1B6D3D9814AD}"/>
              </a:ext>
            </a:extLst>
          </p:cNvPr>
          <p:cNvSpPr>
            <a:spLocks noGrp="1" noChangeArrowheads="1"/>
          </p:cNvSpPr>
          <p:nvPr>
            <p:ph type="sldNum" sz="quarter" idx="12"/>
          </p:nvPr>
        </p:nvSpPr>
        <p:spPr>
          <a:ln/>
        </p:spPr>
        <p:txBody>
          <a:bodyPr/>
          <a:lstStyle>
            <a:lvl1pPr>
              <a:defRPr/>
            </a:lvl1pPr>
          </a:lstStyle>
          <a:p>
            <a:fld id="{1909111B-CD1F-452C-AD3E-8487E959E81D}" type="slidenum">
              <a:rPr lang="en-US" altLang="en-US"/>
              <a:pPr/>
              <a:t>‹#›</a:t>
            </a:fld>
            <a:endParaRPr lang="en-US" altLang="en-US"/>
          </a:p>
        </p:txBody>
      </p:sp>
    </p:spTree>
    <p:extLst>
      <p:ext uri="{BB962C8B-B14F-4D97-AF65-F5344CB8AC3E}">
        <p14:creationId xmlns:p14="http://schemas.microsoft.com/office/powerpoint/2010/main" val="2801126955"/>
      </p:ext>
    </p:extLst>
  </p:cSld>
  <p:clrMapOvr>
    <a:masterClrMapping/>
  </p:clrMapOvr>
  <p:transition>
    <p:cut thruBlk="1"/>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DA82593-CBB1-B8F6-61D6-742FCF5B25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6035FE9-C8E8-EB50-49A3-6C74A6667F3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124B99B2-0786-7595-CCC1-7CC5E260352F}"/>
              </a:ext>
            </a:extLst>
          </p:cNvPr>
          <p:cNvSpPr>
            <a:spLocks noGrp="1" noChangeArrowheads="1"/>
          </p:cNvSpPr>
          <p:nvPr>
            <p:ph type="sldNum" sz="quarter" idx="12"/>
          </p:nvPr>
        </p:nvSpPr>
        <p:spPr>
          <a:ln/>
        </p:spPr>
        <p:txBody>
          <a:bodyPr/>
          <a:lstStyle>
            <a:lvl1pPr>
              <a:defRPr/>
            </a:lvl1pPr>
          </a:lstStyle>
          <a:p>
            <a:fld id="{EB8198D0-8257-4801-873E-08F2027AC503}" type="slidenum">
              <a:rPr lang="en-US" altLang="en-US"/>
              <a:pPr/>
              <a:t>‹#›</a:t>
            </a:fld>
            <a:endParaRPr lang="en-US" altLang="en-US"/>
          </a:p>
        </p:txBody>
      </p:sp>
    </p:spTree>
    <p:extLst>
      <p:ext uri="{BB962C8B-B14F-4D97-AF65-F5344CB8AC3E}">
        <p14:creationId xmlns:p14="http://schemas.microsoft.com/office/powerpoint/2010/main" val="564909644"/>
      </p:ext>
    </p:extLst>
  </p:cSld>
  <p:clrMapOvr>
    <a:masterClrMapping/>
  </p:clrMapOvr>
  <p:transition>
    <p:cut thruBlk="1"/>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51E7158-5513-1E63-6075-5C73CC44B7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09F6AB9-FCFA-419C-5F9C-436771A7D7D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CDB30A06-7F3C-2CDB-F4F0-36EADA5E9FE2}"/>
              </a:ext>
            </a:extLst>
          </p:cNvPr>
          <p:cNvSpPr>
            <a:spLocks noGrp="1" noChangeArrowheads="1"/>
          </p:cNvSpPr>
          <p:nvPr>
            <p:ph type="sldNum" sz="quarter" idx="12"/>
          </p:nvPr>
        </p:nvSpPr>
        <p:spPr>
          <a:ln/>
        </p:spPr>
        <p:txBody>
          <a:bodyPr/>
          <a:lstStyle>
            <a:lvl1pPr>
              <a:defRPr/>
            </a:lvl1pPr>
          </a:lstStyle>
          <a:p>
            <a:fld id="{CB85EB0A-16F5-4825-B463-41ED31A845DB}" type="slidenum">
              <a:rPr lang="en-US" altLang="en-US"/>
              <a:pPr/>
              <a:t>‹#›</a:t>
            </a:fld>
            <a:endParaRPr lang="en-US" altLang="en-US"/>
          </a:p>
        </p:txBody>
      </p:sp>
    </p:spTree>
    <p:extLst>
      <p:ext uri="{BB962C8B-B14F-4D97-AF65-F5344CB8AC3E}">
        <p14:creationId xmlns:p14="http://schemas.microsoft.com/office/powerpoint/2010/main" val="1216016384"/>
      </p:ext>
    </p:extLst>
  </p:cSld>
  <p:clrMapOvr>
    <a:masterClrMapping/>
  </p:clrMapOvr>
  <p:transition>
    <p:cut thruBlk="1"/>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514600"/>
            <a:ext cx="4038600" cy="361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514600"/>
            <a:ext cx="4038600" cy="3611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223C88-5A7B-75B2-80D5-6D7CFE990FC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16F664F-60DF-593F-15BF-14F065A93E0A}"/>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EF1A13E3-7A3A-629C-C874-8E7B092BDAF6}"/>
              </a:ext>
            </a:extLst>
          </p:cNvPr>
          <p:cNvSpPr>
            <a:spLocks noGrp="1" noChangeArrowheads="1"/>
          </p:cNvSpPr>
          <p:nvPr>
            <p:ph type="sldNum" sz="quarter" idx="12"/>
          </p:nvPr>
        </p:nvSpPr>
        <p:spPr>
          <a:ln/>
        </p:spPr>
        <p:txBody>
          <a:bodyPr/>
          <a:lstStyle>
            <a:lvl1pPr>
              <a:defRPr/>
            </a:lvl1pPr>
          </a:lstStyle>
          <a:p>
            <a:fld id="{7E23511C-302F-4185-B6E6-7A87F761C6FC}" type="slidenum">
              <a:rPr lang="en-US" altLang="en-US"/>
              <a:pPr/>
              <a:t>‹#›</a:t>
            </a:fld>
            <a:endParaRPr lang="en-US" altLang="en-US"/>
          </a:p>
        </p:txBody>
      </p:sp>
    </p:spTree>
    <p:extLst>
      <p:ext uri="{BB962C8B-B14F-4D97-AF65-F5344CB8AC3E}">
        <p14:creationId xmlns:p14="http://schemas.microsoft.com/office/powerpoint/2010/main" val="2648733015"/>
      </p:ext>
    </p:extLst>
  </p:cSld>
  <p:clrMapOvr>
    <a:masterClrMapping/>
  </p:clrMapOvr>
  <p:transition>
    <p:cut thruBlk="1"/>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C33E46E-D7D7-6D22-2657-95C90098E40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EFCF434-8AC9-5484-BFAB-E3081064A1F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64BBEFE3-2C74-BC05-F8A6-58B90278E26E}"/>
              </a:ext>
            </a:extLst>
          </p:cNvPr>
          <p:cNvSpPr>
            <a:spLocks noGrp="1" noChangeArrowheads="1"/>
          </p:cNvSpPr>
          <p:nvPr>
            <p:ph type="sldNum" sz="quarter" idx="12"/>
          </p:nvPr>
        </p:nvSpPr>
        <p:spPr>
          <a:ln/>
        </p:spPr>
        <p:txBody>
          <a:bodyPr/>
          <a:lstStyle>
            <a:lvl1pPr>
              <a:defRPr/>
            </a:lvl1pPr>
          </a:lstStyle>
          <a:p>
            <a:fld id="{A89FAD49-9185-4279-A634-9FD4DA04876B}" type="slidenum">
              <a:rPr lang="en-US" altLang="en-US"/>
              <a:pPr/>
              <a:t>‹#›</a:t>
            </a:fld>
            <a:endParaRPr lang="en-US" altLang="en-US"/>
          </a:p>
        </p:txBody>
      </p:sp>
    </p:spTree>
    <p:extLst>
      <p:ext uri="{BB962C8B-B14F-4D97-AF65-F5344CB8AC3E}">
        <p14:creationId xmlns:p14="http://schemas.microsoft.com/office/powerpoint/2010/main" val="602628718"/>
      </p:ext>
    </p:extLst>
  </p:cSld>
  <p:clrMapOvr>
    <a:masterClrMapping/>
  </p:clrMapOvr>
  <p:transition>
    <p:cut thruBlk="1"/>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BF0854D-6BE1-AC35-5F33-6A7A35DA5CC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28D1019-3CBB-4D76-144E-CB04CF60C21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9E4F76B2-F9E9-6109-625C-8FA9ECD468FF}"/>
              </a:ext>
            </a:extLst>
          </p:cNvPr>
          <p:cNvSpPr>
            <a:spLocks noGrp="1" noChangeArrowheads="1"/>
          </p:cNvSpPr>
          <p:nvPr>
            <p:ph type="sldNum" sz="quarter" idx="12"/>
          </p:nvPr>
        </p:nvSpPr>
        <p:spPr>
          <a:ln/>
        </p:spPr>
        <p:txBody>
          <a:bodyPr/>
          <a:lstStyle>
            <a:lvl1pPr>
              <a:defRPr/>
            </a:lvl1pPr>
          </a:lstStyle>
          <a:p>
            <a:fld id="{58901624-0246-4E37-AAD0-EB2F6A981E55}" type="slidenum">
              <a:rPr lang="en-US" altLang="en-US"/>
              <a:pPr/>
              <a:t>‹#›</a:t>
            </a:fld>
            <a:endParaRPr lang="en-US" altLang="en-US"/>
          </a:p>
        </p:txBody>
      </p:sp>
    </p:spTree>
    <p:extLst>
      <p:ext uri="{BB962C8B-B14F-4D97-AF65-F5344CB8AC3E}">
        <p14:creationId xmlns:p14="http://schemas.microsoft.com/office/powerpoint/2010/main" val="685152157"/>
      </p:ext>
    </p:extLst>
  </p:cSld>
  <p:clrMapOvr>
    <a:masterClrMapping/>
  </p:clrMapOvr>
  <p:transition>
    <p:cut thruBlk="1"/>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A3EFD6B-E7DA-A3F5-B982-3515F970FF0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5C865B-759D-C605-0B4C-2B4788B9208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C932A579-7F60-18A3-1FB0-B9F26C1E359A}"/>
              </a:ext>
            </a:extLst>
          </p:cNvPr>
          <p:cNvSpPr>
            <a:spLocks noGrp="1" noChangeArrowheads="1"/>
          </p:cNvSpPr>
          <p:nvPr>
            <p:ph type="sldNum" sz="quarter" idx="12"/>
          </p:nvPr>
        </p:nvSpPr>
        <p:spPr>
          <a:ln/>
        </p:spPr>
        <p:txBody>
          <a:bodyPr/>
          <a:lstStyle>
            <a:lvl1pPr>
              <a:defRPr/>
            </a:lvl1pPr>
          </a:lstStyle>
          <a:p>
            <a:fld id="{9F49B482-8BA5-4111-84DA-7E303B317A1F}" type="slidenum">
              <a:rPr lang="en-US" altLang="en-US"/>
              <a:pPr/>
              <a:t>‹#›</a:t>
            </a:fld>
            <a:endParaRPr lang="en-US" altLang="en-US"/>
          </a:p>
        </p:txBody>
      </p:sp>
    </p:spTree>
    <p:extLst>
      <p:ext uri="{BB962C8B-B14F-4D97-AF65-F5344CB8AC3E}">
        <p14:creationId xmlns:p14="http://schemas.microsoft.com/office/powerpoint/2010/main" val="2509839422"/>
      </p:ext>
    </p:extLst>
  </p:cSld>
  <p:clrMapOvr>
    <a:masterClrMapping/>
  </p:clrMapOvr>
  <p:transition>
    <p:cut thruBlk="1"/>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4EB6E86-4786-B3C3-7B38-C1F57C34224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2E49E79-E50F-A305-CD6A-44410E68C1C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2CC0FD13-1548-EAF5-33FA-E3290042B305}"/>
              </a:ext>
            </a:extLst>
          </p:cNvPr>
          <p:cNvSpPr>
            <a:spLocks noGrp="1" noChangeArrowheads="1"/>
          </p:cNvSpPr>
          <p:nvPr>
            <p:ph type="sldNum" sz="quarter" idx="12"/>
          </p:nvPr>
        </p:nvSpPr>
        <p:spPr>
          <a:ln/>
        </p:spPr>
        <p:txBody>
          <a:bodyPr/>
          <a:lstStyle>
            <a:lvl1pPr>
              <a:defRPr/>
            </a:lvl1pPr>
          </a:lstStyle>
          <a:p>
            <a:fld id="{0E2CB312-DF4B-4EA8-8221-398E02866D10}" type="slidenum">
              <a:rPr lang="en-US" altLang="en-US"/>
              <a:pPr/>
              <a:t>‹#›</a:t>
            </a:fld>
            <a:endParaRPr lang="en-US" altLang="en-US"/>
          </a:p>
        </p:txBody>
      </p:sp>
    </p:spTree>
    <p:extLst>
      <p:ext uri="{BB962C8B-B14F-4D97-AF65-F5344CB8AC3E}">
        <p14:creationId xmlns:p14="http://schemas.microsoft.com/office/powerpoint/2010/main" val="4250376419"/>
      </p:ext>
    </p:extLst>
  </p:cSld>
  <p:clrMapOvr>
    <a:masterClrMapping/>
  </p:clrMapOvr>
  <p:transition>
    <p:cut thruBlk="1"/>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3BAE948-C911-1A23-A873-6353F7F01F1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54E254-29FE-36F0-AAE8-A993C474986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9C09414F-0FD0-4DA1-10A0-634E80C79AB3}"/>
              </a:ext>
            </a:extLst>
          </p:cNvPr>
          <p:cNvSpPr>
            <a:spLocks noGrp="1" noChangeArrowheads="1"/>
          </p:cNvSpPr>
          <p:nvPr>
            <p:ph type="sldNum" sz="quarter" idx="12"/>
          </p:nvPr>
        </p:nvSpPr>
        <p:spPr>
          <a:ln/>
        </p:spPr>
        <p:txBody>
          <a:bodyPr/>
          <a:lstStyle>
            <a:lvl1pPr>
              <a:defRPr/>
            </a:lvl1pPr>
          </a:lstStyle>
          <a:p>
            <a:fld id="{29257BE8-A33A-445E-8F4F-54920BACC991}" type="slidenum">
              <a:rPr lang="en-US" altLang="en-US"/>
              <a:pPr/>
              <a:t>‹#›</a:t>
            </a:fld>
            <a:endParaRPr lang="en-US" altLang="en-US"/>
          </a:p>
        </p:txBody>
      </p:sp>
    </p:spTree>
    <p:extLst>
      <p:ext uri="{BB962C8B-B14F-4D97-AF65-F5344CB8AC3E}">
        <p14:creationId xmlns:p14="http://schemas.microsoft.com/office/powerpoint/2010/main" val="1676830380"/>
      </p:ext>
    </p:extLst>
  </p:cSld>
  <p:clrMapOvr>
    <a:masterClrMapping/>
  </p:clrMapOvr>
  <p:transition>
    <p:cut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3C5A78C-C057-24A4-56E4-4342BB8BE8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4013861-AAD9-4D3C-5CFB-4CC867075E4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E5FF646A-EDA9-0175-E361-FD0061600092}"/>
              </a:ext>
            </a:extLst>
          </p:cNvPr>
          <p:cNvSpPr>
            <a:spLocks noGrp="1" noChangeArrowheads="1"/>
          </p:cNvSpPr>
          <p:nvPr>
            <p:ph type="sldNum" sz="quarter" idx="12"/>
          </p:nvPr>
        </p:nvSpPr>
        <p:spPr>
          <a:ln/>
        </p:spPr>
        <p:txBody>
          <a:bodyPr/>
          <a:lstStyle>
            <a:lvl1pPr>
              <a:defRPr/>
            </a:lvl1pPr>
          </a:lstStyle>
          <a:p>
            <a:fld id="{F058FF93-0093-442C-949E-3C92BF6FDE6C}" type="slidenum">
              <a:rPr lang="en-US" altLang="en-US"/>
              <a:pPr/>
              <a:t>‹#›</a:t>
            </a:fld>
            <a:endParaRPr lang="en-US" altLang="en-US"/>
          </a:p>
        </p:txBody>
      </p:sp>
    </p:spTree>
    <p:extLst>
      <p:ext uri="{BB962C8B-B14F-4D97-AF65-F5344CB8AC3E}">
        <p14:creationId xmlns:p14="http://schemas.microsoft.com/office/powerpoint/2010/main" val="150984397"/>
      </p:ext>
    </p:extLst>
  </p:cSld>
  <p:clrMapOvr>
    <a:masterClrMapping/>
  </p:clrMapOvr>
  <p:transition>
    <p:cut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43000"/>
            <a:ext cx="2057400" cy="4983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019800" cy="4983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CEEFAC-5988-2D42-C223-4F1A05725AD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748149-E5C0-4B7D-294C-953D34890FC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75D90F7-C837-6C6B-4F14-3EC876EFA6F5}"/>
              </a:ext>
            </a:extLst>
          </p:cNvPr>
          <p:cNvSpPr>
            <a:spLocks noGrp="1" noChangeArrowheads="1"/>
          </p:cNvSpPr>
          <p:nvPr>
            <p:ph type="sldNum" sz="quarter" idx="12"/>
          </p:nvPr>
        </p:nvSpPr>
        <p:spPr>
          <a:ln/>
        </p:spPr>
        <p:txBody>
          <a:bodyPr/>
          <a:lstStyle>
            <a:lvl1pPr>
              <a:defRPr/>
            </a:lvl1pPr>
          </a:lstStyle>
          <a:p>
            <a:fld id="{E85F5841-3FAA-4CBF-9B19-D45872367ECB}" type="slidenum">
              <a:rPr lang="en-US" altLang="en-US"/>
              <a:pPr/>
              <a:t>‹#›</a:t>
            </a:fld>
            <a:endParaRPr lang="en-US" altLang="en-US"/>
          </a:p>
        </p:txBody>
      </p:sp>
    </p:spTree>
    <p:extLst>
      <p:ext uri="{BB962C8B-B14F-4D97-AF65-F5344CB8AC3E}">
        <p14:creationId xmlns:p14="http://schemas.microsoft.com/office/powerpoint/2010/main" val="3181956007"/>
      </p:ext>
    </p:extLst>
  </p:cSld>
  <p:clrMapOvr>
    <a:masterClrMapping/>
  </p:clrMapOvr>
  <p:transition>
    <p:cut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535DD58-5949-42E8-8268-2A3D7D29343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F4522ED-8DAB-BF13-A27F-55DEF3ACF0F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A66C7753-959F-B847-6CDA-A708D247B6FB}"/>
              </a:ext>
            </a:extLst>
          </p:cNvPr>
          <p:cNvSpPr>
            <a:spLocks noGrp="1" noChangeArrowheads="1"/>
          </p:cNvSpPr>
          <p:nvPr>
            <p:ph type="sldNum" sz="quarter" idx="12"/>
          </p:nvPr>
        </p:nvSpPr>
        <p:spPr>
          <a:ln/>
        </p:spPr>
        <p:txBody>
          <a:bodyPr/>
          <a:lstStyle>
            <a:lvl1pPr>
              <a:defRPr/>
            </a:lvl1pPr>
          </a:lstStyle>
          <a:p>
            <a:fld id="{0442A817-AFC2-4565-BA07-E7413C59117B}" type="slidenum">
              <a:rPr lang="en-US" altLang="en-US"/>
              <a:pPr/>
              <a:t>‹#›</a:t>
            </a:fld>
            <a:endParaRPr lang="en-US" altLang="en-US"/>
          </a:p>
        </p:txBody>
      </p:sp>
    </p:spTree>
    <p:extLst>
      <p:ext uri="{BB962C8B-B14F-4D97-AF65-F5344CB8AC3E}">
        <p14:creationId xmlns:p14="http://schemas.microsoft.com/office/powerpoint/2010/main" val="66775666"/>
      </p:ext>
    </p:extLst>
  </p:cSld>
  <p:clrMapOvr>
    <a:masterClrMapping/>
  </p:clrMapOvr>
  <p:transition>
    <p:cut thruBlk="1"/>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572300C8-38A9-A483-BCC1-4081DC59855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4DB5A94-88E1-55D3-B0D2-C8C0D95C8B6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D6B7C3ED-4C63-4FF0-4146-1517B2BB884D}"/>
              </a:ext>
            </a:extLst>
          </p:cNvPr>
          <p:cNvSpPr>
            <a:spLocks noGrp="1" noChangeArrowheads="1"/>
          </p:cNvSpPr>
          <p:nvPr>
            <p:ph type="sldNum" sz="quarter" idx="12"/>
          </p:nvPr>
        </p:nvSpPr>
        <p:spPr>
          <a:ln/>
        </p:spPr>
        <p:txBody>
          <a:bodyPr/>
          <a:lstStyle>
            <a:lvl1pPr>
              <a:defRPr/>
            </a:lvl1pPr>
          </a:lstStyle>
          <a:p>
            <a:fld id="{7E826408-AF49-4D8F-A9B7-92FE4BFB34C2}" type="slidenum">
              <a:rPr lang="en-US" altLang="en-US"/>
              <a:pPr/>
              <a:t>‹#›</a:t>
            </a:fld>
            <a:endParaRPr lang="en-US" altLang="en-US"/>
          </a:p>
        </p:txBody>
      </p:sp>
    </p:spTree>
    <p:extLst>
      <p:ext uri="{BB962C8B-B14F-4D97-AF65-F5344CB8AC3E}">
        <p14:creationId xmlns:p14="http://schemas.microsoft.com/office/powerpoint/2010/main" val="800441772"/>
      </p:ext>
    </p:extLst>
  </p:cSld>
  <p:clrMapOvr>
    <a:masterClrMapping/>
  </p:clrMapOvr>
  <p:transition>
    <p:cut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CA2D8A0-B3CC-410F-8811-9EDFF0E0311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24E1016-C045-B30F-EEDF-5D55197BFB6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920B1DCF-11AB-B53A-4121-0E86883B3262}"/>
              </a:ext>
            </a:extLst>
          </p:cNvPr>
          <p:cNvSpPr>
            <a:spLocks noGrp="1" noChangeArrowheads="1"/>
          </p:cNvSpPr>
          <p:nvPr>
            <p:ph type="sldNum" sz="quarter" idx="12"/>
          </p:nvPr>
        </p:nvSpPr>
        <p:spPr>
          <a:ln/>
        </p:spPr>
        <p:txBody>
          <a:bodyPr/>
          <a:lstStyle>
            <a:lvl1pPr>
              <a:defRPr/>
            </a:lvl1pPr>
          </a:lstStyle>
          <a:p>
            <a:fld id="{906A1C3C-5424-406A-ABD3-FFFCA4BC1927}" type="slidenum">
              <a:rPr lang="en-US" altLang="en-US"/>
              <a:pPr/>
              <a:t>‹#›</a:t>
            </a:fld>
            <a:endParaRPr lang="en-US" altLang="en-US"/>
          </a:p>
        </p:txBody>
      </p:sp>
    </p:spTree>
    <p:extLst>
      <p:ext uri="{BB962C8B-B14F-4D97-AF65-F5344CB8AC3E}">
        <p14:creationId xmlns:p14="http://schemas.microsoft.com/office/powerpoint/2010/main" val="415783403"/>
      </p:ext>
    </p:extLst>
  </p:cSld>
  <p:clrMapOvr>
    <a:masterClrMapping/>
  </p:clrMapOvr>
  <p:transition>
    <p:cut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EE370C4-5972-9EDD-4B0D-CA05FCAAB3C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FDF5532-D011-BB15-A569-831AB78B0B2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8B16B1CF-D0F3-D0CD-3E73-3BC7353E750A}"/>
              </a:ext>
            </a:extLst>
          </p:cNvPr>
          <p:cNvSpPr>
            <a:spLocks noGrp="1" noChangeArrowheads="1"/>
          </p:cNvSpPr>
          <p:nvPr>
            <p:ph type="sldNum" sz="quarter" idx="12"/>
          </p:nvPr>
        </p:nvSpPr>
        <p:spPr>
          <a:ln/>
        </p:spPr>
        <p:txBody>
          <a:bodyPr/>
          <a:lstStyle>
            <a:lvl1pPr>
              <a:defRPr/>
            </a:lvl1pPr>
          </a:lstStyle>
          <a:p>
            <a:fld id="{BB11252A-C32C-495A-88AE-5E7A97EF1BF2}" type="slidenum">
              <a:rPr lang="en-US" altLang="en-US"/>
              <a:pPr/>
              <a:t>‹#›</a:t>
            </a:fld>
            <a:endParaRPr lang="en-US" altLang="en-US"/>
          </a:p>
        </p:txBody>
      </p:sp>
    </p:spTree>
    <p:extLst>
      <p:ext uri="{BB962C8B-B14F-4D97-AF65-F5344CB8AC3E}">
        <p14:creationId xmlns:p14="http://schemas.microsoft.com/office/powerpoint/2010/main" val="550264346"/>
      </p:ext>
    </p:extLst>
  </p:cSld>
  <p:clrMapOvr>
    <a:masterClrMapping/>
  </p:clrMapOvr>
  <p:transition>
    <p:cut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3048000"/>
            <a:ext cx="4038600" cy="3078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3048000"/>
            <a:ext cx="4038600" cy="3078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C14C7BF-0877-BF4C-B5B7-59FB6B26EF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744DE53-D405-6BB5-46DF-86113C519A3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AD97F22F-6036-DB48-C982-1974F8A185A1}"/>
              </a:ext>
            </a:extLst>
          </p:cNvPr>
          <p:cNvSpPr>
            <a:spLocks noGrp="1" noChangeArrowheads="1"/>
          </p:cNvSpPr>
          <p:nvPr>
            <p:ph type="sldNum" sz="quarter" idx="12"/>
          </p:nvPr>
        </p:nvSpPr>
        <p:spPr>
          <a:ln/>
        </p:spPr>
        <p:txBody>
          <a:bodyPr/>
          <a:lstStyle>
            <a:lvl1pPr>
              <a:defRPr/>
            </a:lvl1pPr>
          </a:lstStyle>
          <a:p>
            <a:fld id="{5A66F495-2135-41AD-BB5B-9CC04CBC5AE8}" type="slidenum">
              <a:rPr lang="en-US" altLang="en-US"/>
              <a:pPr/>
              <a:t>‹#›</a:t>
            </a:fld>
            <a:endParaRPr lang="en-US" altLang="en-US"/>
          </a:p>
        </p:txBody>
      </p:sp>
    </p:spTree>
    <p:extLst>
      <p:ext uri="{BB962C8B-B14F-4D97-AF65-F5344CB8AC3E}">
        <p14:creationId xmlns:p14="http://schemas.microsoft.com/office/powerpoint/2010/main" val="287809247"/>
      </p:ext>
    </p:extLst>
  </p:cSld>
  <p:clrMapOvr>
    <a:masterClrMapping/>
  </p:clrMapOvr>
  <p:transition>
    <p:cut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3627A6A-0079-8F48-4B01-E197FC114EA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F5FE4D9-222B-9B6E-38D1-7F42FDDAFB7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DD06790D-E0C6-961B-14DB-C74572B5D095}"/>
              </a:ext>
            </a:extLst>
          </p:cNvPr>
          <p:cNvSpPr>
            <a:spLocks noGrp="1" noChangeArrowheads="1"/>
          </p:cNvSpPr>
          <p:nvPr>
            <p:ph type="sldNum" sz="quarter" idx="12"/>
          </p:nvPr>
        </p:nvSpPr>
        <p:spPr>
          <a:ln/>
        </p:spPr>
        <p:txBody>
          <a:bodyPr/>
          <a:lstStyle>
            <a:lvl1pPr>
              <a:defRPr/>
            </a:lvl1pPr>
          </a:lstStyle>
          <a:p>
            <a:fld id="{6C5261E3-A9AA-4137-955C-D186ECA19F07}" type="slidenum">
              <a:rPr lang="en-US" altLang="en-US"/>
              <a:pPr/>
              <a:t>‹#›</a:t>
            </a:fld>
            <a:endParaRPr lang="en-US" altLang="en-US"/>
          </a:p>
        </p:txBody>
      </p:sp>
    </p:spTree>
    <p:extLst>
      <p:ext uri="{BB962C8B-B14F-4D97-AF65-F5344CB8AC3E}">
        <p14:creationId xmlns:p14="http://schemas.microsoft.com/office/powerpoint/2010/main" val="3398294795"/>
      </p:ext>
    </p:extLst>
  </p:cSld>
  <p:clrMapOvr>
    <a:masterClrMapping/>
  </p:clrMapOvr>
  <p:transition>
    <p:cut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84ED57F-FFF6-6891-E3CE-51B0B9DF12A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1327328-0E4B-286D-B591-E46EE88CFCD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F957A51C-D16F-37FC-334A-080BBB2D145C}"/>
              </a:ext>
            </a:extLst>
          </p:cNvPr>
          <p:cNvSpPr>
            <a:spLocks noGrp="1" noChangeArrowheads="1"/>
          </p:cNvSpPr>
          <p:nvPr>
            <p:ph type="sldNum" sz="quarter" idx="12"/>
          </p:nvPr>
        </p:nvSpPr>
        <p:spPr>
          <a:ln/>
        </p:spPr>
        <p:txBody>
          <a:bodyPr/>
          <a:lstStyle>
            <a:lvl1pPr>
              <a:defRPr/>
            </a:lvl1pPr>
          </a:lstStyle>
          <a:p>
            <a:fld id="{48255017-8B35-48E0-A6C3-DFC625526C00}" type="slidenum">
              <a:rPr lang="en-US" altLang="en-US"/>
              <a:pPr/>
              <a:t>‹#›</a:t>
            </a:fld>
            <a:endParaRPr lang="en-US" altLang="en-US"/>
          </a:p>
        </p:txBody>
      </p:sp>
    </p:spTree>
    <p:extLst>
      <p:ext uri="{BB962C8B-B14F-4D97-AF65-F5344CB8AC3E}">
        <p14:creationId xmlns:p14="http://schemas.microsoft.com/office/powerpoint/2010/main" val="3078912377"/>
      </p:ext>
    </p:extLst>
  </p:cSld>
  <p:clrMapOvr>
    <a:masterClrMapping/>
  </p:clrMapOvr>
  <p:transition>
    <p:cut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F515E2C-2513-CA8A-595F-376E990F024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C9D61839-23DF-1AD9-A84B-ECF46B7B2C8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950227A6-17B4-CC6E-710B-117E9D78BD36}"/>
              </a:ext>
            </a:extLst>
          </p:cNvPr>
          <p:cNvSpPr>
            <a:spLocks noGrp="1" noChangeArrowheads="1"/>
          </p:cNvSpPr>
          <p:nvPr>
            <p:ph type="sldNum" sz="quarter" idx="12"/>
          </p:nvPr>
        </p:nvSpPr>
        <p:spPr>
          <a:ln/>
        </p:spPr>
        <p:txBody>
          <a:bodyPr/>
          <a:lstStyle>
            <a:lvl1pPr>
              <a:defRPr/>
            </a:lvl1pPr>
          </a:lstStyle>
          <a:p>
            <a:fld id="{2C7D2CA4-F176-4589-BF55-DE92B4B3D34F}" type="slidenum">
              <a:rPr lang="en-US" altLang="en-US"/>
              <a:pPr/>
              <a:t>‹#›</a:t>
            </a:fld>
            <a:endParaRPr lang="en-US" altLang="en-US"/>
          </a:p>
        </p:txBody>
      </p:sp>
    </p:spTree>
    <p:extLst>
      <p:ext uri="{BB962C8B-B14F-4D97-AF65-F5344CB8AC3E}">
        <p14:creationId xmlns:p14="http://schemas.microsoft.com/office/powerpoint/2010/main" val="3297393333"/>
      </p:ext>
    </p:extLst>
  </p:cSld>
  <p:clrMapOvr>
    <a:masterClrMapping/>
  </p:clrMapOvr>
  <p:transition>
    <p:cut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9A0D245-C378-7526-CFAB-3B39B494BEB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AFBE474-CF85-68B7-3C34-9054A1E3C51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61834C78-9712-7034-3D80-BF8B5334D07E}"/>
              </a:ext>
            </a:extLst>
          </p:cNvPr>
          <p:cNvSpPr>
            <a:spLocks noGrp="1" noChangeArrowheads="1"/>
          </p:cNvSpPr>
          <p:nvPr>
            <p:ph type="sldNum" sz="quarter" idx="12"/>
          </p:nvPr>
        </p:nvSpPr>
        <p:spPr>
          <a:ln/>
        </p:spPr>
        <p:txBody>
          <a:bodyPr/>
          <a:lstStyle>
            <a:lvl1pPr>
              <a:defRPr/>
            </a:lvl1pPr>
          </a:lstStyle>
          <a:p>
            <a:fld id="{848FBD18-EBD2-44FC-BB5D-BA17D98B1CF4}" type="slidenum">
              <a:rPr lang="en-US" altLang="en-US"/>
              <a:pPr/>
              <a:t>‹#›</a:t>
            </a:fld>
            <a:endParaRPr lang="en-US" altLang="en-US"/>
          </a:p>
        </p:txBody>
      </p:sp>
    </p:spTree>
    <p:extLst>
      <p:ext uri="{BB962C8B-B14F-4D97-AF65-F5344CB8AC3E}">
        <p14:creationId xmlns:p14="http://schemas.microsoft.com/office/powerpoint/2010/main" val="4213437058"/>
      </p:ext>
    </p:extLst>
  </p:cSld>
  <p:clrMapOvr>
    <a:masterClrMapping/>
  </p:clrMapOvr>
  <p:transition>
    <p:cut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0B8A124-A076-E1FA-7A02-7C0335DBAFE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732F4D8-0072-C691-39B1-A4F72045359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AC2A6591-950A-BED3-F8F7-ED4F38EA914A}"/>
              </a:ext>
            </a:extLst>
          </p:cNvPr>
          <p:cNvSpPr>
            <a:spLocks noGrp="1" noChangeArrowheads="1"/>
          </p:cNvSpPr>
          <p:nvPr>
            <p:ph type="sldNum" sz="quarter" idx="12"/>
          </p:nvPr>
        </p:nvSpPr>
        <p:spPr>
          <a:ln/>
        </p:spPr>
        <p:txBody>
          <a:bodyPr/>
          <a:lstStyle>
            <a:lvl1pPr>
              <a:defRPr/>
            </a:lvl1pPr>
          </a:lstStyle>
          <a:p>
            <a:fld id="{9C192C42-E326-457F-ADF0-B5135E8B8620}" type="slidenum">
              <a:rPr lang="en-US" altLang="en-US"/>
              <a:pPr/>
              <a:t>‹#›</a:t>
            </a:fld>
            <a:endParaRPr lang="en-US" altLang="en-US"/>
          </a:p>
        </p:txBody>
      </p:sp>
    </p:spTree>
    <p:extLst>
      <p:ext uri="{BB962C8B-B14F-4D97-AF65-F5344CB8AC3E}">
        <p14:creationId xmlns:p14="http://schemas.microsoft.com/office/powerpoint/2010/main" val="3382864236"/>
      </p:ext>
    </p:extLst>
  </p:cSld>
  <p:clrMapOvr>
    <a:masterClrMapping/>
  </p:clrMapOvr>
  <p:transition>
    <p:cut thruBlk="1"/>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1E81700-1729-FD77-4BBE-DE6C1494EDB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BE474BE-EFF7-AE94-A4F4-7480C418F66E}"/>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62299CA8-ACFF-AC98-17B5-587A3AB6409F}"/>
              </a:ext>
            </a:extLst>
          </p:cNvPr>
          <p:cNvSpPr>
            <a:spLocks noGrp="1" noChangeArrowheads="1"/>
          </p:cNvSpPr>
          <p:nvPr>
            <p:ph type="sldNum" sz="quarter" idx="12"/>
          </p:nvPr>
        </p:nvSpPr>
        <p:spPr>
          <a:ln/>
        </p:spPr>
        <p:txBody>
          <a:bodyPr/>
          <a:lstStyle>
            <a:lvl1pPr>
              <a:defRPr/>
            </a:lvl1pPr>
          </a:lstStyle>
          <a:p>
            <a:fld id="{8BBE96CA-9D8D-41BD-9786-300F9921EA12}" type="slidenum">
              <a:rPr lang="en-US" altLang="en-US"/>
              <a:pPr/>
              <a:t>‹#›</a:t>
            </a:fld>
            <a:endParaRPr lang="en-US" altLang="en-US"/>
          </a:p>
        </p:txBody>
      </p:sp>
    </p:spTree>
    <p:extLst>
      <p:ext uri="{BB962C8B-B14F-4D97-AF65-F5344CB8AC3E}">
        <p14:creationId xmlns:p14="http://schemas.microsoft.com/office/powerpoint/2010/main" val="489521295"/>
      </p:ext>
    </p:extLst>
  </p:cSld>
  <p:clrMapOvr>
    <a:masterClrMapping/>
  </p:clrMapOvr>
  <p:transition>
    <p:cut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E678B98-AF36-7DFC-2011-D063614BB1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25E1A1B-E110-ECD7-4867-E39AF6ACA5F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4CD50858-5890-D619-570E-5F310183BF72}"/>
              </a:ext>
            </a:extLst>
          </p:cNvPr>
          <p:cNvSpPr>
            <a:spLocks noGrp="1" noChangeArrowheads="1"/>
          </p:cNvSpPr>
          <p:nvPr>
            <p:ph type="sldNum" sz="quarter" idx="12"/>
          </p:nvPr>
        </p:nvSpPr>
        <p:spPr>
          <a:ln/>
        </p:spPr>
        <p:txBody>
          <a:bodyPr/>
          <a:lstStyle>
            <a:lvl1pPr>
              <a:defRPr/>
            </a:lvl1pPr>
          </a:lstStyle>
          <a:p>
            <a:fld id="{1F4C96D9-3176-4E62-BB16-E342BF1708B7}" type="slidenum">
              <a:rPr lang="en-US" altLang="en-US"/>
              <a:pPr/>
              <a:t>‹#›</a:t>
            </a:fld>
            <a:endParaRPr lang="en-US" altLang="en-US"/>
          </a:p>
        </p:txBody>
      </p:sp>
    </p:spTree>
    <p:extLst>
      <p:ext uri="{BB962C8B-B14F-4D97-AF65-F5344CB8AC3E}">
        <p14:creationId xmlns:p14="http://schemas.microsoft.com/office/powerpoint/2010/main" val="2821385306"/>
      </p:ext>
    </p:extLst>
  </p:cSld>
  <p:clrMapOvr>
    <a:masterClrMapping/>
  </p:clrMapOvr>
  <p:transition>
    <p:cut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91F0A3D-E6ED-FF90-0524-23C5D63E905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6E1B134-2743-F564-8D79-5CAF1C59BBE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DADD6E58-75B0-9BFC-3C81-C5C531C2D145}"/>
              </a:ext>
            </a:extLst>
          </p:cNvPr>
          <p:cNvSpPr>
            <a:spLocks noGrp="1" noChangeArrowheads="1"/>
          </p:cNvSpPr>
          <p:nvPr>
            <p:ph type="sldNum" sz="quarter" idx="12"/>
          </p:nvPr>
        </p:nvSpPr>
        <p:spPr>
          <a:ln/>
        </p:spPr>
        <p:txBody>
          <a:bodyPr/>
          <a:lstStyle>
            <a:lvl1pPr>
              <a:defRPr/>
            </a:lvl1pPr>
          </a:lstStyle>
          <a:p>
            <a:fld id="{657F1080-A1E8-4031-8EB7-2883D4581373}" type="slidenum">
              <a:rPr lang="en-US" altLang="en-US"/>
              <a:pPr/>
              <a:t>‹#›</a:t>
            </a:fld>
            <a:endParaRPr lang="en-US" altLang="en-US"/>
          </a:p>
        </p:txBody>
      </p:sp>
    </p:spTree>
    <p:extLst>
      <p:ext uri="{BB962C8B-B14F-4D97-AF65-F5344CB8AC3E}">
        <p14:creationId xmlns:p14="http://schemas.microsoft.com/office/powerpoint/2010/main" val="4188494805"/>
      </p:ext>
    </p:extLst>
  </p:cSld>
  <p:clrMapOvr>
    <a:masterClrMapping/>
  </p:clrMapOvr>
  <p:transition>
    <p:cut thruBlk="1"/>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0"/>
            <a:ext cx="2057400" cy="4068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7400"/>
            <a:ext cx="6019800" cy="406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5915198-BEB6-5134-6AE5-4C67D64D465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9A0C98F-1A3F-AC61-C03E-62CEB9BDE17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1BFFE147-0C62-EF72-DD7A-8F51A44F4A91}"/>
              </a:ext>
            </a:extLst>
          </p:cNvPr>
          <p:cNvSpPr>
            <a:spLocks noGrp="1" noChangeArrowheads="1"/>
          </p:cNvSpPr>
          <p:nvPr>
            <p:ph type="sldNum" sz="quarter" idx="12"/>
          </p:nvPr>
        </p:nvSpPr>
        <p:spPr>
          <a:ln/>
        </p:spPr>
        <p:txBody>
          <a:bodyPr/>
          <a:lstStyle>
            <a:lvl1pPr>
              <a:defRPr/>
            </a:lvl1pPr>
          </a:lstStyle>
          <a:p>
            <a:fld id="{B9B898CC-141B-4340-89FC-FE1C32D819B6}" type="slidenum">
              <a:rPr lang="en-US" altLang="en-US"/>
              <a:pPr/>
              <a:t>‹#›</a:t>
            </a:fld>
            <a:endParaRPr lang="en-US" altLang="en-US"/>
          </a:p>
        </p:txBody>
      </p:sp>
    </p:spTree>
    <p:extLst>
      <p:ext uri="{BB962C8B-B14F-4D97-AF65-F5344CB8AC3E}">
        <p14:creationId xmlns:p14="http://schemas.microsoft.com/office/powerpoint/2010/main" val="2142266567"/>
      </p:ext>
    </p:extLst>
  </p:cSld>
  <p:clrMapOvr>
    <a:masterClrMapping/>
  </p:clrMapOvr>
  <p:transition>
    <p:cut thruBlk="1"/>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031BA0-F7E3-6B8F-1AFC-77D0EBF0BC1B}"/>
              </a:ext>
            </a:extLst>
          </p:cNvPr>
          <p:cNvSpPr>
            <a:spLocks noGrp="1"/>
          </p:cNvSpPr>
          <p:nvPr>
            <p:ph type="dt" sz="half" idx="10"/>
          </p:nvPr>
        </p:nvSpPr>
        <p:spPr/>
        <p:txBody>
          <a:bodyPr/>
          <a:lstStyle>
            <a:lvl1pPr>
              <a:defRPr/>
            </a:lvl1pPr>
          </a:lstStyle>
          <a:p>
            <a:pPr>
              <a:defRPr/>
            </a:pPr>
            <a:fld id="{7F09F921-DCAB-4EC3-BF03-4E9F01DBCB02}" type="datetimeFigureOut">
              <a:rPr lang="en-IN"/>
              <a:pPr>
                <a:defRPr/>
              </a:pPr>
              <a:t>22-08-2023</a:t>
            </a:fld>
            <a:endParaRPr lang="en-IN"/>
          </a:p>
        </p:txBody>
      </p:sp>
      <p:sp>
        <p:nvSpPr>
          <p:cNvPr id="5" name="Footer Placeholder 4">
            <a:extLst>
              <a:ext uri="{FF2B5EF4-FFF2-40B4-BE49-F238E27FC236}">
                <a16:creationId xmlns:a16="http://schemas.microsoft.com/office/drawing/2014/main" id="{B5DDF972-40AF-C848-63CF-1FE6030094C9}"/>
              </a:ext>
            </a:extLst>
          </p:cNvPr>
          <p:cNvSpPr>
            <a:spLocks noGrp="1"/>
          </p:cNvSpPr>
          <p:nvPr>
            <p:ph type="ftr" sz="quarter" idx="11"/>
          </p:nvPr>
        </p:nvSpPr>
        <p:spPr/>
        <p:txBody>
          <a:bodyPr/>
          <a:lstStyle>
            <a:lvl1pPr>
              <a:defRPr/>
            </a:lvl1pPr>
          </a:lstStyle>
          <a:p>
            <a:pPr>
              <a:defRPr/>
            </a:pPr>
            <a:r>
              <a:rPr lang="en-US"/>
              <a:t>Prof. Saeed Makarem</a:t>
            </a:r>
          </a:p>
        </p:txBody>
      </p:sp>
      <p:sp>
        <p:nvSpPr>
          <p:cNvPr id="6" name="Slide Number Placeholder 5">
            <a:extLst>
              <a:ext uri="{FF2B5EF4-FFF2-40B4-BE49-F238E27FC236}">
                <a16:creationId xmlns:a16="http://schemas.microsoft.com/office/drawing/2014/main" id="{BB2B079E-1804-5806-AE8C-71153EFE5FEE}"/>
              </a:ext>
            </a:extLst>
          </p:cNvPr>
          <p:cNvSpPr>
            <a:spLocks noGrp="1"/>
          </p:cNvSpPr>
          <p:nvPr>
            <p:ph type="sldNum" sz="quarter" idx="12"/>
          </p:nvPr>
        </p:nvSpPr>
        <p:spPr/>
        <p:txBody>
          <a:bodyPr/>
          <a:lstStyle>
            <a:lvl1pPr>
              <a:defRPr/>
            </a:lvl1pPr>
          </a:lstStyle>
          <a:p>
            <a:fld id="{EC5C42F8-5D5A-4FF2-8963-7D1F510D2AEF}" type="slidenum">
              <a:rPr lang="en-US" altLang="en-US"/>
              <a:pPr/>
              <a:t>‹#›</a:t>
            </a:fld>
            <a:endParaRPr lang="en-US" altLang="en-US"/>
          </a:p>
        </p:txBody>
      </p:sp>
    </p:spTree>
    <p:extLst>
      <p:ext uri="{BB962C8B-B14F-4D97-AF65-F5344CB8AC3E}">
        <p14:creationId xmlns:p14="http://schemas.microsoft.com/office/powerpoint/2010/main" val="3785437886"/>
      </p:ext>
    </p:extLst>
  </p:cSld>
  <p:clrMapOvr>
    <a:masterClrMapping/>
  </p:clrMapOvr>
  <p:transition>
    <p:cut thruBlk="1"/>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EE54EC-573D-5A90-3E33-D8C452D6D974}"/>
              </a:ext>
            </a:extLst>
          </p:cNvPr>
          <p:cNvSpPr>
            <a:spLocks noGrp="1"/>
          </p:cNvSpPr>
          <p:nvPr>
            <p:ph type="dt" sz="half" idx="10"/>
          </p:nvPr>
        </p:nvSpPr>
        <p:spPr/>
        <p:txBody>
          <a:bodyPr/>
          <a:lstStyle>
            <a:lvl1pPr>
              <a:defRPr/>
            </a:lvl1pPr>
          </a:lstStyle>
          <a:p>
            <a:pPr>
              <a:defRPr/>
            </a:pPr>
            <a:fld id="{A00BB720-2C32-4BE8-B599-449A4BF94B94}" type="datetimeFigureOut">
              <a:rPr lang="en-IN"/>
              <a:pPr>
                <a:defRPr/>
              </a:pPr>
              <a:t>22-08-2023</a:t>
            </a:fld>
            <a:endParaRPr lang="en-IN"/>
          </a:p>
        </p:txBody>
      </p:sp>
      <p:sp>
        <p:nvSpPr>
          <p:cNvPr id="5" name="Footer Placeholder 4">
            <a:extLst>
              <a:ext uri="{FF2B5EF4-FFF2-40B4-BE49-F238E27FC236}">
                <a16:creationId xmlns:a16="http://schemas.microsoft.com/office/drawing/2014/main" id="{B478C2A7-07EF-BBD6-600E-987650817E5D}"/>
              </a:ext>
            </a:extLst>
          </p:cNvPr>
          <p:cNvSpPr>
            <a:spLocks noGrp="1"/>
          </p:cNvSpPr>
          <p:nvPr>
            <p:ph type="ftr" sz="quarter" idx="11"/>
          </p:nvPr>
        </p:nvSpPr>
        <p:spPr/>
        <p:txBody>
          <a:bodyPr/>
          <a:lstStyle>
            <a:lvl1pPr>
              <a:defRPr/>
            </a:lvl1pPr>
          </a:lstStyle>
          <a:p>
            <a:pPr>
              <a:defRPr/>
            </a:pPr>
            <a:r>
              <a:rPr lang="en-US"/>
              <a:t>Prof. Saeed Makarem</a:t>
            </a:r>
          </a:p>
        </p:txBody>
      </p:sp>
      <p:sp>
        <p:nvSpPr>
          <p:cNvPr id="6" name="Slide Number Placeholder 5">
            <a:extLst>
              <a:ext uri="{FF2B5EF4-FFF2-40B4-BE49-F238E27FC236}">
                <a16:creationId xmlns:a16="http://schemas.microsoft.com/office/drawing/2014/main" id="{6DC1FB16-80E4-673A-A3C7-63A98D6BF5B9}"/>
              </a:ext>
            </a:extLst>
          </p:cNvPr>
          <p:cNvSpPr>
            <a:spLocks noGrp="1"/>
          </p:cNvSpPr>
          <p:nvPr>
            <p:ph type="sldNum" sz="quarter" idx="12"/>
          </p:nvPr>
        </p:nvSpPr>
        <p:spPr/>
        <p:txBody>
          <a:bodyPr/>
          <a:lstStyle>
            <a:lvl1pPr>
              <a:defRPr/>
            </a:lvl1pPr>
          </a:lstStyle>
          <a:p>
            <a:fld id="{734FB7C2-7CD3-4327-B141-85F92EAA9546}" type="slidenum">
              <a:rPr lang="en-US" altLang="en-US"/>
              <a:pPr/>
              <a:t>‹#›</a:t>
            </a:fld>
            <a:endParaRPr lang="en-US" altLang="en-US"/>
          </a:p>
        </p:txBody>
      </p:sp>
    </p:spTree>
    <p:extLst>
      <p:ext uri="{BB962C8B-B14F-4D97-AF65-F5344CB8AC3E}">
        <p14:creationId xmlns:p14="http://schemas.microsoft.com/office/powerpoint/2010/main" val="2232467785"/>
      </p:ext>
    </p:extLst>
  </p:cSld>
  <p:clrMapOvr>
    <a:masterClrMapping/>
  </p:clrMapOvr>
  <p:transition>
    <p:cut thruBlk="1"/>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BDC0D1-2E88-E285-E821-C834A867967A}"/>
              </a:ext>
            </a:extLst>
          </p:cNvPr>
          <p:cNvSpPr>
            <a:spLocks noGrp="1"/>
          </p:cNvSpPr>
          <p:nvPr>
            <p:ph type="dt" sz="half" idx="10"/>
          </p:nvPr>
        </p:nvSpPr>
        <p:spPr/>
        <p:txBody>
          <a:bodyPr/>
          <a:lstStyle>
            <a:lvl1pPr>
              <a:defRPr/>
            </a:lvl1pPr>
          </a:lstStyle>
          <a:p>
            <a:pPr>
              <a:defRPr/>
            </a:pPr>
            <a:fld id="{4135F6A5-2E4D-4AF0-9E2B-D947AE70E9AC}" type="datetimeFigureOut">
              <a:rPr lang="en-IN"/>
              <a:pPr>
                <a:defRPr/>
              </a:pPr>
              <a:t>22-08-2023</a:t>
            </a:fld>
            <a:endParaRPr lang="en-IN"/>
          </a:p>
        </p:txBody>
      </p:sp>
      <p:sp>
        <p:nvSpPr>
          <p:cNvPr id="5" name="Footer Placeholder 4">
            <a:extLst>
              <a:ext uri="{FF2B5EF4-FFF2-40B4-BE49-F238E27FC236}">
                <a16:creationId xmlns:a16="http://schemas.microsoft.com/office/drawing/2014/main" id="{A003C9D8-2E80-3AD9-67B3-D69EF8966AA1}"/>
              </a:ext>
            </a:extLst>
          </p:cNvPr>
          <p:cNvSpPr>
            <a:spLocks noGrp="1"/>
          </p:cNvSpPr>
          <p:nvPr>
            <p:ph type="ftr" sz="quarter" idx="11"/>
          </p:nvPr>
        </p:nvSpPr>
        <p:spPr/>
        <p:txBody>
          <a:bodyPr/>
          <a:lstStyle>
            <a:lvl1pPr>
              <a:defRPr/>
            </a:lvl1pPr>
          </a:lstStyle>
          <a:p>
            <a:pPr>
              <a:defRPr/>
            </a:pPr>
            <a:r>
              <a:rPr lang="en-US"/>
              <a:t>Prof. Saeed Makarem</a:t>
            </a:r>
          </a:p>
        </p:txBody>
      </p:sp>
      <p:sp>
        <p:nvSpPr>
          <p:cNvPr id="6" name="Slide Number Placeholder 5">
            <a:extLst>
              <a:ext uri="{FF2B5EF4-FFF2-40B4-BE49-F238E27FC236}">
                <a16:creationId xmlns:a16="http://schemas.microsoft.com/office/drawing/2014/main" id="{8C8A6AED-095B-C821-F959-035514EBF9CE}"/>
              </a:ext>
            </a:extLst>
          </p:cNvPr>
          <p:cNvSpPr>
            <a:spLocks noGrp="1"/>
          </p:cNvSpPr>
          <p:nvPr>
            <p:ph type="sldNum" sz="quarter" idx="12"/>
          </p:nvPr>
        </p:nvSpPr>
        <p:spPr/>
        <p:txBody>
          <a:bodyPr/>
          <a:lstStyle>
            <a:lvl1pPr>
              <a:defRPr/>
            </a:lvl1pPr>
          </a:lstStyle>
          <a:p>
            <a:fld id="{5B0D2064-E110-4434-A356-0FDD609B25B1}" type="slidenum">
              <a:rPr lang="en-US" altLang="en-US"/>
              <a:pPr/>
              <a:t>‹#›</a:t>
            </a:fld>
            <a:endParaRPr lang="en-US" altLang="en-US"/>
          </a:p>
        </p:txBody>
      </p:sp>
    </p:spTree>
    <p:extLst>
      <p:ext uri="{BB962C8B-B14F-4D97-AF65-F5344CB8AC3E}">
        <p14:creationId xmlns:p14="http://schemas.microsoft.com/office/powerpoint/2010/main" val="1107600483"/>
      </p:ext>
    </p:extLst>
  </p:cSld>
  <p:clrMapOvr>
    <a:masterClrMapping/>
  </p:clrMapOvr>
  <p:transition>
    <p:cut thruBlk="1"/>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BFCA18-D51C-C231-B957-3E2610F793D4}"/>
              </a:ext>
            </a:extLst>
          </p:cNvPr>
          <p:cNvSpPr>
            <a:spLocks noGrp="1"/>
          </p:cNvSpPr>
          <p:nvPr>
            <p:ph type="dt" sz="half" idx="10"/>
          </p:nvPr>
        </p:nvSpPr>
        <p:spPr/>
        <p:txBody>
          <a:bodyPr/>
          <a:lstStyle>
            <a:lvl1pPr>
              <a:defRPr/>
            </a:lvl1pPr>
          </a:lstStyle>
          <a:p>
            <a:pPr>
              <a:defRPr/>
            </a:pPr>
            <a:fld id="{805E64F2-3AB7-40F8-BB44-D61950312C35}" type="datetimeFigureOut">
              <a:rPr lang="en-IN"/>
              <a:pPr>
                <a:defRPr/>
              </a:pPr>
              <a:t>22-08-2023</a:t>
            </a:fld>
            <a:endParaRPr lang="en-IN"/>
          </a:p>
        </p:txBody>
      </p:sp>
      <p:sp>
        <p:nvSpPr>
          <p:cNvPr id="6" name="Footer Placeholder 5">
            <a:extLst>
              <a:ext uri="{FF2B5EF4-FFF2-40B4-BE49-F238E27FC236}">
                <a16:creationId xmlns:a16="http://schemas.microsoft.com/office/drawing/2014/main" id="{7AEE29CF-BF3F-82A4-AF0B-365D64A2FA03}"/>
              </a:ext>
            </a:extLst>
          </p:cNvPr>
          <p:cNvSpPr>
            <a:spLocks noGrp="1"/>
          </p:cNvSpPr>
          <p:nvPr>
            <p:ph type="ftr" sz="quarter" idx="11"/>
          </p:nvPr>
        </p:nvSpPr>
        <p:spPr/>
        <p:txBody>
          <a:bodyPr/>
          <a:lstStyle>
            <a:lvl1pPr>
              <a:defRPr/>
            </a:lvl1pPr>
          </a:lstStyle>
          <a:p>
            <a:pPr>
              <a:defRPr/>
            </a:pPr>
            <a:r>
              <a:rPr lang="en-US"/>
              <a:t>Prof. Saeed Makarem</a:t>
            </a:r>
          </a:p>
        </p:txBody>
      </p:sp>
      <p:sp>
        <p:nvSpPr>
          <p:cNvPr id="7" name="Slide Number Placeholder 6">
            <a:extLst>
              <a:ext uri="{FF2B5EF4-FFF2-40B4-BE49-F238E27FC236}">
                <a16:creationId xmlns:a16="http://schemas.microsoft.com/office/drawing/2014/main" id="{84F62DA1-A910-5A95-C8AF-A0CD2D8AF893}"/>
              </a:ext>
            </a:extLst>
          </p:cNvPr>
          <p:cNvSpPr>
            <a:spLocks noGrp="1"/>
          </p:cNvSpPr>
          <p:nvPr>
            <p:ph type="sldNum" sz="quarter" idx="12"/>
          </p:nvPr>
        </p:nvSpPr>
        <p:spPr/>
        <p:txBody>
          <a:bodyPr/>
          <a:lstStyle>
            <a:lvl1pPr>
              <a:defRPr/>
            </a:lvl1pPr>
          </a:lstStyle>
          <a:p>
            <a:fld id="{A529EC07-B2F2-4264-98CB-E1F1FF24C9F1}" type="slidenum">
              <a:rPr lang="en-US" altLang="en-US"/>
              <a:pPr/>
              <a:t>‹#›</a:t>
            </a:fld>
            <a:endParaRPr lang="en-US" altLang="en-US"/>
          </a:p>
        </p:txBody>
      </p:sp>
    </p:spTree>
    <p:extLst>
      <p:ext uri="{BB962C8B-B14F-4D97-AF65-F5344CB8AC3E}">
        <p14:creationId xmlns:p14="http://schemas.microsoft.com/office/powerpoint/2010/main" val="3166074164"/>
      </p:ext>
    </p:extLst>
  </p:cSld>
  <p:clrMapOvr>
    <a:masterClrMapping/>
  </p:clrMapOvr>
  <p:transition>
    <p:cut thruBlk="1"/>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FB95FE-4210-76A1-40D2-F6B4424FA2C6}"/>
              </a:ext>
            </a:extLst>
          </p:cNvPr>
          <p:cNvSpPr>
            <a:spLocks noGrp="1"/>
          </p:cNvSpPr>
          <p:nvPr>
            <p:ph type="dt" sz="half" idx="10"/>
          </p:nvPr>
        </p:nvSpPr>
        <p:spPr/>
        <p:txBody>
          <a:bodyPr/>
          <a:lstStyle>
            <a:lvl1pPr>
              <a:defRPr/>
            </a:lvl1pPr>
          </a:lstStyle>
          <a:p>
            <a:pPr>
              <a:defRPr/>
            </a:pPr>
            <a:fld id="{B209FC81-1A68-4CEA-9EF3-D4813749197C}" type="datetimeFigureOut">
              <a:rPr lang="en-IN"/>
              <a:pPr>
                <a:defRPr/>
              </a:pPr>
              <a:t>22-08-2023</a:t>
            </a:fld>
            <a:endParaRPr lang="en-IN"/>
          </a:p>
        </p:txBody>
      </p:sp>
      <p:sp>
        <p:nvSpPr>
          <p:cNvPr id="8" name="Footer Placeholder 7">
            <a:extLst>
              <a:ext uri="{FF2B5EF4-FFF2-40B4-BE49-F238E27FC236}">
                <a16:creationId xmlns:a16="http://schemas.microsoft.com/office/drawing/2014/main" id="{06C0534E-DEB0-051C-C66B-021BF882FBC0}"/>
              </a:ext>
            </a:extLst>
          </p:cNvPr>
          <p:cNvSpPr>
            <a:spLocks noGrp="1"/>
          </p:cNvSpPr>
          <p:nvPr>
            <p:ph type="ftr" sz="quarter" idx="11"/>
          </p:nvPr>
        </p:nvSpPr>
        <p:spPr/>
        <p:txBody>
          <a:bodyPr/>
          <a:lstStyle>
            <a:lvl1pPr>
              <a:defRPr/>
            </a:lvl1pPr>
          </a:lstStyle>
          <a:p>
            <a:pPr>
              <a:defRPr/>
            </a:pPr>
            <a:r>
              <a:rPr lang="en-US"/>
              <a:t>Prof. Saeed Makarem</a:t>
            </a:r>
          </a:p>
        </p:txBody>
      </p:sp>
      <p:sp>
        <p:nvSpPr>
          <p:cNvPr id="9" name="Slide Number Placeholder 8">
            <a:extLst>
              <a:ext uri="{FF2B5EF4-FFF2-40B4-BE49-F238E27FC236}">
                <a16:creationId xmlns:a16="http://schemas.microsoft.com/office/drawing/2014/main" id="{25B1BD47-427E-468A-4951-72987F61500B}"/>
              </a:ext>
            </a:extLst>
          </p:cNvPr>
          <p:cNvSpPr>
            <a:spLocks noGrp="1"/>
          </p:cNvSpPr>
          <p:nvPr>
            <p:ph type="sldNum" sz="quarter" idx="12"/>
          </p:nvPr>
        </p:nvSpPr>
        <p:spPr/>
        <p:txBody>
          <a:bodyPr/>
          <a:lstStyle>
            <a:lvl1pPr>
              <a:defRPr/>
            </a:lvl1pPr>
          </a:lstStyle>
          <a:p>
            <a:fld id="{5CCD02AA-AAEB-4A67-A614-519A0688DF08}" type="slidenum">
              <a:rPr lang="en-US" altLang="en-US"/>
              <a:pPr/>
              <a:t>‹#›</a:t>
            </a:fld>
            <a:endParaRPr lang="en-US" altLang="en-US"/>
          </a:p>
        </p:txBody>
      </p:sp>
    </p:spTree>
    <p:extLst>
      <p:ext uri="{BB962C8B-B14F-4D97-AF65-F5344CB8AC3E}">
        <p14:creationId xmlns:p14="http://schemas.microsoft.com/office/powerpoint/2010/main" val="3720122489"/>
      </p:ext>
    </p:extLst>
  </p:cSld>
  <p:clrMapOvr>
    <a:masterClrMapping/>
  </p:clrMapOvr>
  <p:transition>
    <p:cut thruBlk="1"/>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7D2811-82C7-F520-9DB0-202EEEAD6521}"/>
              </a:ext>
            </a:extLst>
          </p:cNvPr>
          <p:cNvSpPr>
            <a:spLocks noGrp="1"/>
          </p:cNvSpPr>
          <p:nvPr>
            <p:ph type="dt" sz="half" idx="10"/>
          </p:nvPr>
        </p:nvSpPr>
        <p:spPr/>
        <p:txBody>
          <a:bodyPr/>
          <a:lstStyle>
            <a:lvl1pPr>
              <a:defRPr/>
            </a:lvl1pPr>
          </a:lstStyle>
          <a:p>
            <a:pPr>
              <a:defRPr/>
            </a:pPr>
            <a:fld id="{170EF1B1-0F68-49FA-A5F6-873D7B93D560}" type="datetimeFigureOut">
              <a:rPr lang="en-IN"/>
              <a:pPr>
                <a:defRPr/>
              </a:pPr>
              <a:t>22-08-2023</a:t>
            </a:fld>
            <a:endParaRPr lang="en-IN"/>
          </a:p>
        </p:txBody>
      </p:sp>
      <p:sp>
        <p:nvSpPr>
          <p:cNvPr id="4" name="Footer Placeholder 3">
            <a:extLst>
              <a:ext uri="{FF2B5EF4-FFF2-40B4-BE49-F238E27FC236}">
                <a16:creationId xmlns:a16="http://schemas.microsoft.com/office/drawing/2014/main" id="{B0F06D53-CE55-F485-1032-2DBFCB377177}"/>
              </a:ext>
            </a:extLst>
          </p:cNvPr>
          <p:cNvSpPr>
            <a:spLocks noGrp="1"/>
          </p:cNvSpPr>
          <p:nvPr>
            <p:ph type="ftr" sz="quarter" idx="11"/>
          </p:nvPr>
        </p:nvSpPr>
        <p:spPr/>
        <p:txBody>
          <a:bodyPr/>
          <a:lstStyle>
            <a:lvl1pPr>
              <a:defRPr/>
            </a:lvl1pPr>
          </a:lstStyle>
          <a:p>
            <a:pPr>
              <a:defRPr/>
            </a:pPr>
            <a:r>
              <a:rPr lang="en-US"/>
              <a:t>Prof. Saeed Makarem</a:t>
            </a:r>
          </a:p>
        </p:txBody>
      </p:sp>
      <p:sp>
        <p:nvSpPr>
          <p:cNvPr id="5" name="Slide Number Placeholder 4">
            <a:extLst>
              <a:ext uri="{FF2B5EF4-FFF2-40B4-BE49-F238E27FC236}">
                <a16:creationId xmlns:a16="http://schemas.microsoft.com/office/drawing/2014/main" id="{0EBD3200-635A-98E6-FECF-9D1DEDBE8927}"/>
              </a:ext>
            </a:extLst>
          </p:cNvPr>
          <p:cNvSpPr>
            <a:spLocks noGrp="1"/>
          </p:cNvSpPr>
          <p:nvPr>
            <p:ph type="sldNum" sz="quarter" idx="12"/>
          </p:nvPr>
        </p:nvSpPr>
        <p:spPr/>
        <p:txBody>
          <a:bodyPr/>
          <a:lstStyle>
            <a:lvl1pPr>
              <a:defRPr/>
            </a:lvl1pPr>
          </a:lstStyle>
          <a:p>
            <a:fld id="{C64D2BA3-0759-4C2B-9512-7A0BAE226818}" type="slidenum">
              <a:rPr lang="en-US" altLang="en-US"/>
              <a:pPr/>
              <a:t>‹#›</a:t>
            </a:fld>
            <a:endParaRPr lang="en-US" altLang="en-US"/>
          </a:p>
        </p:txBody>
      </p:sp>
    </p:spTree>
    <p:extLst>
      <p:ext uri="{BB962C8B-B14F-4D97-AF65-F5344CB8AC3E}">
        <p14:creationId xmlns:p14="http://schemas.microsoft.com/office/powerpoint/2010/main" val="1130878672"/>
      </p:ext>
    </p:extLst>
  </p:cSld>
  <p:clrMapOvr>
    <a:masterClrMapping/>
  </p:clrMapOvr>
  <p:transition>
    <p:cut thruBlk="1"/>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795D-D07C-3ECF-6F12-9C5A075A350B}"/>
              </a:ext>
            </a:extLst>
          </p:cNvPr>
          <p:cNvSpPr>
            <a:spLocks noGrp="1"/>
          </p:cNvSpPr>
          <p:nvPr>
            <p:ph type="dt" sz="half" idx="10"/>
          </p:nvPr>
        </p:nvSpPr>
        <p:spPr/>
        <p:txBody>
          <a:bodyPr/>
          <a:lstStyle>
            <a:lvl1pPr>
              <a:defRPr/>
            </a:lvl1pPr>
          </a:lstStyle>
          <a:p>
            <a:pPr>
              <a:defRPr/>
            </a:pPr>
            <a:fld id="{54EB7917-B80F-4618-9EBB-61D129660BB4}" type="datetimeFigureOut">
              <a:rPr lang="en-IN"/>
              <a:pPr>
                <a:defRPr/>
              </a:pPr>
              <a:t>22-08-2023</a:t>
            </a:fld>
            <a:endParaRPr lang="en-IN"/>
          </a:p>
        </p:txBody>
      </p:sp>
      <p:sp>
        <p:nvSpPr>
          <p:cNvPr id="3" name="Footer Placeholder 2">
            <a:extLst>
              <a:ext uri="{FF2B5EF4-FFF2-40B4-BE49-F238E27FC236}">
                <a16:creationId xmlns:a16="http://schemas.microsoft.com/office/drawing/2014/main" id="{005FFB5E-FC7F-4E31-AFF5-0ECEDF0CF611}"/>
              </a:ext>
            </a:extLst>
          </p:cNvPr>
          <p:cNvSpPr>
            <a:spLocks noGrp="1"/>
          </p:cNvSpPr>
          <p:nvPr>
            <p:ph type="ftr" sz="quarter" idx="11"/>
          </p:nvPr>
        </p:nvSpPr>
        <p:spPr/>
        <p:txBody>
          <a:bodyPr/>
          <a:lstStyle>
            <a:lvl1pPr>
              <a:defRPr/>
            </a:lvl1pPr>
          </a:lstStyle>
          <a:p>
            <a:pPr>
              <a:defRPr/>
            </a:pPr>
            <a:r>
              <a:rPr lang="en-US"/>
              <a:t>Prof. Saeed Makarem</a:t>
            </a:r>
          </a:p>
        </p:txBody>
      </p:sp>
      <p:sp>
        <p:nvSpPr>
          <p:cNvPr id="4" name="Slide Number Placeholder 3">
            <a:extLst>
              <a:ext uri="{FF2B5EF4-FFF2-40B4-BE49-F238E27FC236}">
                <a16:creationId xmlns:a16="http://schemas.microsoft.com/office/drawing/2014/main" id="{A93E70D4-F53B-D51E-EC92-592040DF96AA}"/>
              </a:ext>
            </a:extLst>
          </p:cNvPr>
          <p:cNvSpPr>
            <a:spLocks noGrp="1"/>
          </p:cNvSpPr>
          <p:nvPr>
            <p:ph type="sldNum" sz="quarter" idx="12"/>
          </p:nvPr>
        </p:nvSpPr>
        <p:spPr/>
        <p:txBody>
          <a:bodyPr/>
          <a:lstStyle>
            <a:lvl1pPr>
              <a:defRPr/>
            </a:lvl1pPr>
          </a:lstStyle>
          <a:p>
            <a:fld id="{04774914-79E2-4D8A-B35A-0A3BC72068D3}" type="slidenum">
              <a:rPr lang="en-US" altLang="en-US"/>
              <a:pPr/>
              <a:t>‹#›</a:t>
            </a:fld>
            <a:endParaRPr lang="en-US" altLang="en-US"/>
          </a:p>
        </p:txBody>
      </p:sp>
    </p:spTree>
    <p:extLst>
      <p:ext uri="{BB962C8B-B14F-4D97-AF65-F5344CB8AC3E}">
        <p14:creationId xmlns:p14="http://schemas.microsoft.com/office/powerpoint/2010/main" val="3047084366"/>
      </p:ext>
    </p:extLst>
  </p:cSld>
  <p:clrMapOvr>
    <a:masterClrMapping/>
  </p:clrMapOvr>
  <p:transition>
    <p:cut thruBlk="1"/>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AF18E06-D9CF-DF42-35A2-60AD357449C5}"/>
              </a:ext>
            </a:extLst>
          </p:cNvPr>
          <p:cNvSpPr>
            <a:spLocks noGrp="1"/>
          </p:cNvSpPr>
          <p:nvPr>
            <p:ph type="dt" sz="half" idx="10"/>
          </p:nvPr>
        </p:nvSpPr>
        <p:spPr/>
        <p:txBody>
          <a:bodyPr/>
          <a:lstStyle>
            <a:lvl1pPr>
              <a:defRPr/>
            </a:lvl1pPr>
          </a:lstStyle>
          <a:p>
            <a:pPr>
              <a:defRPr/>
            </a:pPr>
            <a:fld id="{ECA3A777-534E-4820-9A20-27937648ADF1}" type="datetimeFigureOut">
              <a:rPr lang="en-IN"/>
              <a:pPr>
                <a:defRPr/>
              </a:pPr>
              <a:t>22-08-2023</a:t>
            </a:fld>
            <a:endParaRPr lang="en-IN"/>
          </a:p>
        </p:txBody>
      </p:sp>
      <p:sp>
        <p:nvSpPr>
          <p:cNvPr id="6" name="Footer Placeholder 5">
            <a:extLst>
              <a:ext uri="{FF2B5EF4-FFF2-40B4-BE49-F238E27FC236}">
                <a16:creationId xmlns:a16="http://schemas.microsoft.com/office/drawing/2014/main" id="{F4B2578D-F28D-7EE8-A165-558D2DA2ED7C}"/>
              </a:ext>
            </a:extLst>
          </p:cNvPr>
          <p:cNvSpPr>
            <a:spLocks noGrp="1"/>
          </p:cNvSpPr>
          <p:nvPr>
            <p:ph type="ftr" sz="quarter" idx="11"/>
          </p:nvPr>
        </p:nvSpPr>
        <p:spPr/>
        <p:txBody>
          <a:bodyPr/>
          <a:lstStyle>
            <a:lvl1pPr>
              <a:defRPr/>
            </a:lvl1pPr>
          </a:lstStyle>
          <a:p>
            <a:pPr>
              <a:defRPr/>
            </a:pPr>
            <a:r>
              <a:rPr lang="en-US"/>
              <a:t>Prof. Saeed Makarem</a:t>
            </a:r>
          </a:p>
        </p:txBody>
      </p:sp>
      <p:sp>
        <p:nvSpPr>
          <p:cNvPr id="7" name="Slide Number Placeholder 6">
            <a:extLst>
              <a:ext uri="{FF2B5EF4-FFF2-40B4-BE49-F238E27FC236}">
                <a16:creationId xmlns:a16="http://schemas.microsoft.com/office/drawing/2014/main" id="{52E88539-908E-DB32-8B2B-688016D19B12}"/>
              </a:ext>
            </a:extLst>
          </p:cNvPr>
          <p:cNvSpPr>
            <a:spLocks noGrp="1"/>
          </p:cNvSpPr>
          <p:nvPr>
            <p:ph type="sldNum" sz="quarter" idx="12"/>
          </p:nvPr>
        </p:nvSpPr>
        <p:spPr/>
        <p:txBody>
          <a:bodyPr/>
          <a:lstStyle>
            <a:lvl1pPr>
              <a:defRPr/>
            </a:lvl1pPr>
          </a:lstStyle>
          <a:p>
            <a:fld id="{F6CFD466-765E-451B-A1BD-A8DDFA838B17}" type="slidenum">
              <a:rPr lang="en-US" altLang="en-US"/>
              <a:pPr/>
              <a:t>‹#›</a:t>
            </a:fld>
            <a:endParaRPr lang="en-US" altLang="en-US"/>
          </a:p>
        </p:txBody>
      </p:sp>
    </p:spTree>
    <p:extLst>
      <p:ext uri="{BB962C8B-B14F-4D97-AF65-F5344CB8AC3E}">
        <p14:creationId xmlns:p14="http://schemas.microsoft.com/office/powerpoint/2010/main" val="2324253720"/>
      </p:ext>
    </p:extLst>
  </p:cSld>
  <p:clrMapOvr>
    <a:masterClrMapping/>
  </p:clrMapOvr>
  <p:transition>
    <p:cut thruBlk="1"/>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IN"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2F206E3-247C-1484-870A-C775C3F3DC3B}"/>
              </a:ext>
            </a:extLst>
          </p:cNvPr>
          <p:cNvSpPr>
            <a:spLocks noGrp="1"/>
          </p:cNvSpPr>
          <p:nvPr>
            <p:ph type="dt" sz="half" idx="10"/>
          </p:nvPr>
        </p:nvSpPr>
        <p:spPr/>
        <p:txBody>
          <a:bodyPr/>
          <a:lstStyle>
            <a:lvl1pPr>
              <a:defRPr/>
            </a:lvl1pPr>
          </a:lstStyle>
          <a:p>
            <a:pPr>
              <a:defRPr/>
            </a:pPr>
            <a:fld id="{B7302916-00C8-4814-81E7-EA4FAD12EDF0}" type="datetimeFigureOut">
              <a:rPr lang="en-IN"/>
              <a:pPr>
                <a:defRPr/>
              </a:pPr>
              <a:t>22-08-2023</a:t>
            </a:fld>
            <a:endParaRPr lang="en-IN"/>
          </a:p>
        </p:txBody>
      </p:sp>
      <p:sp>
        <p:nvSpPr>
          <p:cNvPr id="6" name="Footer Placeholder 5">
            <a:extLst>
              <a:ext uri="{FF2B5EF4-FFF2-40B4-BE49-F238E27FC236}">
                <a16:creationId xmlns:a16="http://schemas.microsoft.com/office/drawing/2014/main" id="{629DC8E4-AFF2-C15C-2C47-A536F106DB51}"/>
              </a:ext>
            </a:extLst>
          </p:cNvPr>
          <p:cNvSpPr>
            <a:spLocks noGrp="1"/>
          </p:cNvSpPr>
          <p:nvPr>
            <p:ph type="ftr" sz="quarter" idx="11"/>
          </p:nvPr>
        </p:nvSpPr>
        <p:spPr/>
        <p:txBody>
          <a:bodyPr/>
          <a:lstStyle>
            <a:lvl1pPr>
              <a:defRPr/>
            </a:lvl1pPr>
          </a:lstStyle>
          <a:p>
            <a:pPr>
              <a:defRPr/>
            </a:pPr>
            <a:r>
              <a:rPr lang="en-US"/>
              <a:t>Prof. Saeed Makarem</a:t>
            </a:r>
          </a:p>
        </p:txBody>
      </p:sp>
      <p:sp>
        <p:nvSpPr>
          <p:cNvPr id="7" name="Slide Number Placeholder 6">
            <a:extLst>
              <a:ext uri="{FF2B5EF4-FFF2-40B4-BE49-F238E27FC236}">
                <a16:creationId xmlns:a16="http://schemas.microsoft.com/office/drawing/2014/main" id="{5DD68552-0D4C-751B-5495-4B0E8C3AE023}"/>
              </a:ext>
            </a:extLst>
          </p:cNvPr>
          <p:cNvSpPr>
            <a:spLocks noGrp="1"/>
          </p:cNvSpPr>
          <p:nvPr>
            <p:ph type="sldNum" sz="quarter" idx="12"/>
          </p:nvPr>
        </p:nvSpPr>
        <p:spPr/>
        <p:txBody>
          <a:bodyPr/>
          <a:lstStyle>
            <a:lvl1pPr>
              <a:defRPr/>
            </a:lvl1pPr>
          </a:lstStyle>
          <a:p>
            <a:fld id="{3B182A91-F358-418F-B676-AA833EBC1B70}" type="slidenum">
              <a:rPr lang="en-US" altLang="en-US"/>
              <a:pPr/>
              <a:t>‹#›</a:t>
            </a:fld>
            <a:endParaRPr lang="en-US" altLang="en-US"/>
          </a:p>
        </p:txBody>
      </p:sp>
    </p:spTree>
    <p:extLst>
      <p:ext uri="{BB962C8B-B14F-4D97-AF65-F5344CB8AC3E}">
        <p14:creationId xmlns:p14="http://schemas.microsoft.com/office/powerpoint/2010/main" val="220841791"/>
      </p:ext>
    </p:extLst>
  </p:cSld>
  <p:clrMapOvr>
    <a:masterClrMapping/>
  </p:clrMapOvr>
  <p:transition>
    <p:cut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CF5356-DB8A-A404-311E-FD8E5C64981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5DA9887-7AF0-4B69-867E-01EB6CC7F41E}"/>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8D4930EF-5DC2-E5C1-3E23-D863D3E8F3AA}"/>
              </a:ext>
            </a:extLst>
          </p:cNvPr>
          <p:cNvSpPr>
            <a:spLocks noGrp="1" noChangeArrowheads="1"/>
          </p:cNvSpPr>
          <p:nvPr>
            <p:ph type="sldNum" sz="quarter" idx="12"/>
          </p:nvPr>
        </p:nvSpPr>
        <p:spPr>
          <a:ln/>
        </p:spPr>
        <p:txBody>
          <a:bodyPr/>
          <a:lstStyle>
            <a:lvl1pPr>
              <a:defRPr/>
            </a:lvl1pPr>
          </a:lstStyle>
          <a:p>
            <a:fld id="{ADDE9438-23B6-43F5-85FC-3D9DD1E78FD8}" type="slidenum">
              <a:rPr lang="en-US" altLang="en-US"/>
              <a:pPr/>
              <a:t>‹#›</a:t>
            </a:fld>
            <a:endParaRPr lang="en-US" altLang="en-US"/>
          </a:p>
        </p:txBody>
      </p:sp>
    </p:spTree>
    <p:extLst>
      <p:ext uri="{BB962C8B-B14F-4D97-AF65-F5344CB8AC3E}">
        <p14:creationId xmlns:p14="http://schemas.microsoft.com/office/powerpoint/2010/main" val="2503498406"/>
      </p:ext>
    </p:extLst>
  </p:cSld>
  <p:clrMapOvr>
    <a:masterClrMapping/>
  </p:clrMapOvr>
  <p:transition>
    <p:cut thruBlk="1"/>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273F90-1C8E-A029-7FE9-561A82700546}"/>
              </a:ext>
            </a:extLst>
          </p:cNvPr>
          <p:cNvSpPr>
            <a:spLocks noGrp="1"/>
          </p:cNvSpPr>
          <p:nvPr>
            <p:ph type="dt" sz="half" idx="10"/>
          </p:nvPr>
        </p:nvSpPr>
        <p:spPr/>
        <p:txBody>
          <a:bodyPr/>
          <a:lstStyle>
            <a:lvl1pPr>
              <a:defRPr/>
            </a:lvl1pPr>
          </a:lstStyle>
          <a:p>
            <a:pPr>
              <a:defRPr/>
            </a:pPr>
            <a:fld id="{728CDE41-9D5B-41F8-AD72-4F01D56F5074}" type="datetimeFigureOut">
              <a:rPr lang="en-IN"/>
              <a:pPr>
                <a:defRPr/>
              </a:pPr>
              <a:t>22-08-2023</a:t>
            </a:fld>
            <a:endParaRPr lang="en-IN"/>
          </a:p>
        </p:txBody>
      </p:sp>
      <p:sp>
        <p:nvSpPr>
          <p:cNvPr id="5" name="Footer Placeholder 4">
            <a:extLst>
              <a:ext uri="{FF2B5EF4-FFF2-40B4-BE49-F238E27FC236}">
                <a16:creationId xmlns:a16="http://schemas.microsoft.com/office/drawing/2014/main" id="{311B2DC6-5A1A-A014-0971-4D847F2502C0}"/>
              </a:ext>
            </a:extLst>
          </p:cNvPr>
          <p:cNvSpPr>
            <a:spLocks noGrp="1"/>
          </p:cNvSpPr>
          <p:nvPr>
            <p:ph type="ftr" sz="quarter" idx="11"/>
          </p:nvPr>
        </p:nvSpPr>
        <p:spPr/>
        <p:txBody>
          <a:bodyPr/>
          <a:lstStyle>
            <a:lvl1pPr>
              <a:defRPr/>
            </a:lvl1pPr>
          </a:lstStyle>
          <a:p>
            <a:pPr>
              <a:defRPr/>
            </a:pPr>
            <a:r>
              <a:rPr lang="en-US"/>
              <a:t>Prof. Saeed Makarem</a:t>
            </a:r>
          </a:p>
        </p:txBody>
      </p:sp>
      <p:sp>
        <p:nvSpPr>
          <p:cNvPr id="6" name="Slide Number Placeholder 5">
            <a:extLst>
              <a:ext uri="{FF2B5EF4-FFF2-40B4-BE49-F238E27FC236}">
                <a16:creationId xmlns:a16="http://schemas.microsoft.com/office/drawing/2014/main" id="{9CFA8B74-A419-2702-2D93-C163241FA915}"/>
              </a:ext>
            </a:extLst>
          </p:cNvPr>
          <p:cNvSpPr>
            <a:spLocks noGrp="1"/>
          </p:cNvSpPr>
          <p:nvPr>
            <p:ph type="sldNum" sz="quarter" idx="12"/>
          </p:nvPr>
        </p:nvSpPr>
        <p:spPr/>
        <p:txBody>
          <a:bodyPr/>
          <a:lstStyle>
            <a:lvl1pPr>
              <a:defRPr/>
            </a:lvl1pPr>
          </a:lstStyle>
          <a:p>
            <a:fld id="{AE211460-B313-471B-8DDE-4E96E47AB095}" type="slidenum">
              <a:rPr lang="en-US" altLang="en-US"/>
              <a:pPr/>
              <a:t>‹#›</a:t>
            </a:fld>
            <a:endParaRPr lang="en-US" altLang="en-US"/>
          </a:p>
        </p:txBody>
      </p:sp>
    </p:spTree>
    <p:extLst>
      <p:ext uri="{BB962C8B-B14F-4D97-AF65-F5344CB8AC3E}">
        <p14:creationId xmlns:p14="http://schemas.microsoft.com/office/powerpoint/2010/main" val="1410592834"/>
      </p:ext>
    </p:extLst>
  </p:cSld>
  <p:clrMapOvr>
    <a:masterClrMapping/>
  </p:clrMapOvr>
  <p:transition>
    <p:cut thruBlk="1"/>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76D2C5-DC4A-5DF3-95F2-CA5043CEEE4D}"/>
              </a:ext>
            </a:extLst>
          </p:cNvPr>
          <p:cNvSpPr>
            <a:spLocks noGrp="1"/>
          </p:cNvSpPr>
          <p:nvPr>
            <p:ph type="dt" sz="half" idx="10"/>
          </p:nvPr>
        </p:nvSpPr>
        <p:spPr/>
        <p:txBody>
          <a:bodyPr/>
          <a:lstStyle>
            <a:lvl1pPr>
              <a:defRPr/>
            </a:lvl1pPr>
          </a:lstStyle>
          <a:p>
            <a:pPr>
              <a:defRPr/>
            </a:pPr>
            <a:fld id="{D2BD9D48-5676-42D7-AC12-BC5BF7EAE95A}" type="datetimeFigureOut">
              <a:rPr lang="en-IN"/>
              <a:pPr>
                <a:defRPr/>
              </a:pPr>
              <a:t>22-08-2023</a:t>
            </a:fld>
            <a:endParaRPr lang="en-IN"/>
          </a:p>
        </p:txBody>
      </p:sp>
      <p:sp>
        <p:nvSpPr>
          <p:cNvPr id="5" name="Footer Placeholder 4">
            <a:extLst>
              <a:ext uri="{FF2B5EF4-FFF2-40B4-BE49-F238E27FC236}">
                <a16:creationId xmlns:a16="http://schemas.microsoft.com/office/drawing/2014/main" id="{A43B76DE-559A-156F-A006-179FCFEFF19C}"/>
              </a:ext>
            </a:extLst>
          </p:cNvPr>
          <p:cNvSpPr>
            <a:spLocks noGrp="1"/>
          </p:cNvSpPr>
          <p:nvPr>
            <p:ph type="ftr" sz="quarter" idx="11"/>
          </p:nvPr>
        </p:nvSpPr>
        <p:spPr/>
        <p:txBody>
          <a:bodyPr/>
          <a:lstStyle>
            <a:lvl1pPr>
              <a:defRPr/>
            </a:lvl1pPr>
          </a:lstStyle>
          <a:p>
            <a:pPr>
              <a:defRPr/>
            </a:pPr>
            <a:r>
              <a:rPr lang="en-US"/>
              <a:t>Prof. Saeed Makarem</a:t>
            </a:r>
          </a:p>
        </p:txBody>
      </p:sp>
      <p:sp>
        <p:nvSpPr>
          <p:cNvPr id="6" name="Slide Number Placeholder 5">
            <a:extLst>
              <a:ext uri="{FF2B5EF4-FFF2-40B4-BE49-F238E27FC236}">
                <a16:creationId xmlns:a16="http://schemas.microsoft.com/office/drawing/2014/main" id="{489B162F-5C36-1E6A-D286-BE2715CAEBAF}"/>
              </a:ext>
            </a:extLst>
          </p:cNvPr>
          <p:cNvSpPr>
            <a:spLocks noGrp="1"/>
          </p:cNvSpPr>
          <p:nvPr>
            <p:ph type="sldNum" sz="quarter" idx="12"/>
          </p:nvPr>
        </p:nvSpPr>
        <p:spPr/>
        <p:txBody>
          <a:bodyPr/>
          <a:lstStyle>
            <a:lvl1pPr>
              <a:defRPr/>
            </a:lvl1pPr>
          </a:lstStyle>
          <a:p>
            <a:fld id="{81990999-02E3-46B0-BDD1-6B33E1391A5D}" type="slidenum">
              <a:rPr lang="en-US" altLang="en-US"/>
              <a:pPr/>
              <a:t>‹#›</a:t>
            </a:fld>
            <a:endParaRPr lang="en-US" altLang="en-US"/>
          </a:p>
        </p:txBody>
      </p:sp>
    </p:spTree>
    <p:extLst>
      <p:ext uri="{BB962C8B-B14F-4D97-AF65-F5344CB8AC3E}">
        <p14:creationId xmlns:p14="http://schemas.microsoft.com/office/powerpoint/2010/main" val="2338245948"/>
      </p:ext>
    </p:extLst>
  </p:cSld>
  <p:clrMapOvr>
    <a:masterClrMapping/>
  </p:clrMapOvr>
  <p:transition>
    <p:cut thruBlk="1"/>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561975"/>
          </a:xfrm>
        </p:spPr>
        <p:txBody>
          <a:bodyPr/>
          <a:lstStyle/>
          <a:p>
            <a:r>
              <a:rPr lang="en-US"/>
              <a:t>Click to edit Master title style</a:t>
            </a:r>
          </a:p>
        </p:txBody>
      </p:sp>
      <p:sp>
        <p:nvSpPr>
          <p:cNvPr id="3" name="Content Placeholder 2"/>
          <p:cNvSpPr>
            <a:spLocks noGrp="1"/>
          </p:cNvSpPr>
          <p:nvPr>
            <p:ph sz="half" idx="1"/>
          </p:nvPr>
        </p:nvSpPr>
        <p:spPr>
          <a:xfrm>
            <a:off x="457200" y="1125538"/>
            <a:ext cx="4038600" cy="532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125538"/>
            <a:ext cx="4038600" cy="532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DBFD043-5E57-DC63-039C-F2042CAF465C}"/>
              </a:ext>
            </a:extLst>
          </p:cNvPr>
          <p:cNvSpPr>
            <a:spLocks noGrp="1" noChangeArrowheads="1"/>
          </p:cNvSpPr>
          <p:nvPr>
            <p:ph type="ftr" sz="quarter" idx="10"/>
          </p:nvPr>
        </p:nvSpPr>
        <p:spPr/>
        <p:txBody>
          <a:bodyPr/>
          <a:lstStyle>
            <a:lvl1pPr>
              <a:defRPr/>
            </a:lvl1pPr>
          </a:lstStyle>
          <a:p>
            <a:pPr>
              <a:defRPr/>
            </a:pPr>
            <a:r>
              <a:rPr lang="en-US"/>
              <a:t>Prof. Saeed Makarem</a:t>
            </a:r>
          </a:p>
        </p:txBody>
      </p:sp>
      <p:sp>
        <p:nvSpPr>
          <p:cNvPr id="6" name="Slide Number Placeholder 6">
            <a:extLst>
              <a:ext uri="{FF2B5EF4-FFF2-40B4-BE49-F238E27FC236}">
                <a16:creationId xmlns:a16="http://schemas.microsoft.com/office/drawing/2014/main" id="{4BCA788A-9585-6165-B6BE-8CC583D4134B}"/>
              </a:ext>
            </a:extLst>
          </p:cNvPr>
          <p:cNvSpPr>
            <a:spLocks noGrp="1" noChangeArrowheads="1"/>
          </p:cNvSpPr>
          <p:nvPr>
            <p:ph type="sldNum" sz="quarter" idx="11"/>
          </p:nvPr>
        </p:nvSpPr>
        <p:spPr/>
        <p:txBody>
          <a:bodyPr/>
          <a:lstStyle>
            <a:lvl1pPr>
              <a:defRPr/>
            </a:lvl1pPr>
          </a:lstStyle>
          <a:p>
            <a:fld id="{13E78FE3-7E8F-4737-9634-3F0D0AA1183C}" type="slidenum">
              <a:rPr lang="en-US" altLang="en-US"/>
              <a:pPr/>
              <a:t>‹#›</a:t>
            </a:fld>
            <a:endParaRPr lang="en-US" altLang="en-US"/>
          </a:p>
        </p:txBody>
      </p:sp>
    </p:spTree>
    <p:extLst>
      <p:ext uri="{BB962C8B-B14F-4D97-AF65-F5344CB8AC3E}">
        <p14:creationId xmlns:p14="http://schemas.microsoft.com/office/powerpoint/2010/main" val="3787160830"/>
      </p:ext>
    </p:extLst>
  </p:cSld>
  <p:clrMapOvr>
    <a:masterClrMapping/>
  </p:clrMapOvr>
  <p:transition>
    <p:cut thruBlk="1"/>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561975"/>
          </a:xfrm>
        </p:spPr>
        <p:txBody>
          <a:bodyPr/>
          <a:lstStyle/>
          <a:p>
            <a:r>
              <a:rPr lang="en-US"/>
              <a:t>Click to edit Master title style</a:t>
            </a:r>
          </a:p>
        </p:txBody>
      </p:sp>
      <p:sp>
        <p:nvSpPr>
          <p:cNvPr id="3" name="Text Placeholder 2"/>
          <p:cNvSpPr>
            <a:spLocks noGrp="1"/>
          </p:cNvSpPr>
          <p:nvPr>
            <p:ph type="body" sz="half" idx="1"/>
          </p:nvPr>
        </p:nvSpPr>
        <p:spPr>
          <a:xfrm>
            <a:off x="457200" y="1125538"/>
            <a:ext cx="4038600" cy="532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32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AFE140B-9A07-23FB-CCCC-72FC96625546}"/>
              </a:ext>
            </a:extLst>
          </p:cNvPr>
          <p:cNvSpPr>
            <a:spLocks noGrp="1" noChangeArrowheads="1"/>
          </p:cNvSpPr>
          <p:nvPr>
            <p:ph type="ftr" sz="quarter" idx="10"/>
          </p:nvPr>
        </p:nvSpPr>
        <p:spPr/>
        <p:txBody>
          <a:bodyPr/>
          <a:lstStyle>
            <a:lvl1pPr>
              <a:defRPr/>
            </a:lvl1pPr>
          </a:lstStyle>
          <a:p>
            <a:pPr>
              <a:defRPr/>
            </a:pPr>
            <a:r>
              <a:rPr lang="en-US"/>
              <a:t>Prof. Saeed Makarem</a:t>
            </a:r>
          </a:p>
        </p:txBody>
      </p:sp>
      <p:sp>
        <p:nvSpPr>
          <p:cNvPr id="6" name="Slide Number Placeholder 6">
            <a:extLst>
              <a:ext uri="{FF2B5EF4-FFF2-40B4-BE49-F238E27FC236}">
                <a16:creationId xmlns:a16="http://schemas.microsoft.com/office/drawing/2014/main" id="{E7174365-5F98-D88F-A279-A25AD7E67886}"/>
              </a:ext>
            </a:extLst>
          </p:cNvPr>
          <p:cNvSpPr>
            <a:spLocks noGrp="1" noChangeArrowheads="1"/>
          </p:cNvSpPr>
          <p:nvPr>
            <p:ph type="sldNum" sz="quarter" idx="11"/>
          </p:nvPr>
        </p:nvSpPr>
        <p:spPr/>
        <p:txBody>
          <a:bodyPr/>
          <a:lstStyle>
            <a:lvl1pPr>
              <a:defRPr/>
            </a:lvl1pPr>
          </a:lstStyle>
          <a:p>
            <a:fld id="{2576425D-916C-4594-9138-8B7F65F04604}" type="slidenum">
              <a:rPr lang="en-US" altLang="en-US"/>
              <a:pPr/>
              <a:t>‹#›</a:t>
            </a:fld>
            <a:endParaRPr lang="en-US" altLang="en-US"/>
          </a:p>
        </p:txBody>
      </p:sp>
    </p:spTree>
    <p:extLst>
      <p:ext uri="{BB962C8B-B14F-4D97-AF65-F5344CB8AC3E}">
        <p14:creationId xmlns:p14="http://schemas.microsoft.com/office/powerpoint/2010/main" val="1966523589"/>
      </p:ext>
    </p:extLst>
  </p:cSld>
  <p:clrMapOvr>
    <a:masterClrMapping/>
  </p:clrMapOvr>
  <p:transition>
    <p:cut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82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821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7D25B8-C016-E47D-5290-207930532BC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72CBB68-3118-F7BA-AF61-1296A7B757A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CB0C46C2-1647-1F3D-E132-0F48B51C535F}"/>
              </a:ext>
            </a:extLst>
          </p:cNvPr>
          <p:cNvSpPr>
            <a:spLocks noGrp="1" noChangeArrowheads="1"/>
          </p:cNvSpPr>
          <p:nvPr>
            <p:ph type="sldNum" sz="quarter" idx="12"/>
          </p:nvPr>
        </p:nvSpPr>
        <p:spPr>
          <a:ln/>
        </p:spPr>
        <p:txBody>
          <a:bodyPr/>
          <a:lstStyle>
            <a:lvl1pPr>
              <a:defRPr/>
            </a:lvl1pPr>
          </a:lstStyle>
          <a:p>
            <a:fld id="{9E850599-EECA-441F-A56F-01534CE19F99}" type="slidenum">
              <a:rPr lang="en-US" altLang="en-US"/>
              <a:pPr/>
              <a:t>‹#›</a:t>
            </a:fld>
            <a:endParaRPr lang="en-US" altLang="en-US"/>
          </a:p>
        </p:txBody>
      </p:sp>
    </p:spTree>
    <p:extLst>
      <p:ext uri="{BB962C8B-B14F-4D97-AF65-F5344CB8AC3E}">
        <p14:creationId xmlns:p14="http://schemas.microsoft.com/office/powerpoint/2010/main" val="1776424467"/>
      </p:ext>
    </p:extLst>
  </p:cSld>
  <p:clrMapOvr>
    <a:masterClrMapping/>
  </p:clrMapOvr>
  <p:transition>
    <p:cut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824176E-DE17-2DFA-F4E2-AB2FA6F26E2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73E4066-E19B-C312-2D32-BE18DAE6D20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4D77EF16-682A-8A61-F2D2-6F834FD384D2}"/>
              </a:ext>
            </a:extLst>
          </p:cNvPr>
          <p:cNvSpPr>
            <a:spLocks noGrp="1" noChangeArrowheads="1"/>
          </p:cNvSpPr>
          <p:nvPr>
            <p:ph type="sldNum" sz="quarter" idx="12"/>
          </p:nvPr>
        </p:nvSpPr>
        <p:spPr>
          <a:ln/>
        </p:spPr>
        <p:txBody>
          <a:bodyPr/>
          <a:lstStyle>
            <a:lvl1pPr>
              <a:defRPr/>
            </a:lvl1pPr>
          </a:lstStyle>
          <a:p>
            <a:fld id="{51F1B090-599F-4FF5-8DDF-3F7A76942F83}" type="slidenum">
              <a:rPr lang="en-US" altLang="en-US"/>
              <a:pPr/>
              <a:t>‹#›</a:t>
            </a:fld>
            <a:endParaRPr lang="en-US" altLang="en-US"/>
          </a:p>
        </p:txBody>
      </p:sp>
    </p:spTree>
    <p:extLst>
      <p:ext uri="{BB962C8B-B14F-4D97-AF65-F5344CB8AC3E}">
        <p14:creationId xmlns:p14="http://schemas.microsoft.com/office/powerpoint/2010/main" val="166728850"/>
      </p:ext>
    </p:extLst>
  </p:cSld>
  <p:clrMapOvr>
    <a:masterClrMapping/>
  </p:clrMapOvr>
  <p:transition>
    <p:cut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4276EA6-A6D8-B72E-BA54-520A17E5055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DD9498C-026D-804D-0071-86BEDD6602A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8CAFCD43-9F9F-BD30-06AE-F2C80896D720}"/>
              </a:ext>
            </a:extLst>
          </p:cNvPr>
          <p:cNvSpPr>
            <a:spLocks noGrp="1" noChangeArrowheads="1"/>
          </p:cNvSpPr>
          <p:nvPr>
            <p:ph type="sldNum" sz="quarter" idx="12"/>
          </p:nvPr>
        </p:nvSpPr>
        <p:spPr>
          <a:ln/>
        </p:spPr>
        <p:txBody>
          <a:bodyPr/>
          <a:lstStyle>
            <a:lvl1pPr>
              <a:defRPr/>
            </a:lvl1pPr>
          </a:lstStyle>
          <a:p>
            <a:fld id="{8AA723FC-DD11-4A50-BC52-BF065379E0B1}" type="slidenum">
              <a:rPr lang="en-US" altLang="en-US"/>
              <a:pPr/>
              <a:t>‹#›</a:t>
            </a:fld>
            <a:endParaRPr lang="en-US" altLang="en-US"/>
          </a:p>
        </p:txBody>
      </p:sp>
    </p:spTree>
    <p:extLst>
      <p:ext uri="{BB962C8B-B14F-4D97-AF65-F5344CB8AC3E}">
        <p14:creationId xmlns:p14="http://schemas.microsoft.com/office/powerpoint/2010/main" val="3648012360"/>
      </p:ext>
    </p:extLst>
  </p:cSld>
  <p:clrMapOvr>
    <a:masterClrMapping/>
  </p:clrMapOvr>
  <p:transition>
    <p:cut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93980DD-BC05-B3AC-4E04-0E76B001399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EBB93C6-A7B4-65EE-FA2D-9DCA0029914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CD01120D-828E-5245-2181-A87DE229A5BD}"/>
              </a:ext>
            </a:extLst>
          </p:cNvPr>
          <p:cNvSpPr>
            <a:spLocks noGrp="1" noChangeArrowheads="1"/>
          </p:cNvSpPr>
          <p:nvPr>
            <p:ph type="sldNum" sz="quarter" idx="12"/>
          </p:nvPr>
        </p:nvSpPr>
        <p:spPr>
          <a:ln/>
        </p:spPr>
        <p:txBody>
          <a:bodyPr/>
          <a:lstStyle>
            <a:lvl1pPr>
              <a:defRPr/>
            </a:lvl1pPr>
          </a:lstStyle>
          <a:p>
            <a:fld id="{83B60329-45EF-4FC2-BBC1-16C6D5ED7920}" type="slidenum">
              <a:rPr lang="en-US" altLang="en-US"/>
              <a:pPr/>
              <a:t>‹#›</a:t>
            </a:fld>
            <a:endParaRPr lang="en-US" altLang="en-US"/>
          </a:p>
        </p:txBody>
      </p:sp>
    </p:spTree>
    <p:extLst>
      <p:ext uri="{BB962C8B-B14F-4D97-AF65-F5344CB8AC3E}">
        <p14:creationId xmlns:p14="http://schemas.microsoft.com/office/powerpoint/2010/main" val="3351855628"/>
      </p:ext>
    </p:extLst>
  </p:cSld>
  <p:clrMapOvr>
    <a:masterClrMapping/>
  </p:clrMapOvr>
  <p:transition>
    <p:cut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667000"/>
            <a:ext cx="3810000" cy="3459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667000"/>
            <a:ext cx="3810000" cy="3459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471373C-7467-196A-5AAD-07813172B23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5CBAA75-CCD1-3A71-373D-A2C05562FCB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818CBFC6-F7F5-0E39-940E-61CE5E50D8CB}"/>
              </a:ext>
            </a:extLst>
          </p:cNvPr>
          <p:cNvSpPr>
            <a:spLocks noGrp="1" noChangeArrowheads="1"/>
          </p:cNvSpPr>
          <p:nvPr>
            <p:ph type="sldNum" sz="quarter" idx="12"/>
          </p:nvPr>
        </p:nvSpPr>
        <p:spPr>
          <a:ln/>
        </p:spPr>
        <p:txBody>
          <a:bodyPr/>
          <a:lstStyle>
            <a:lvl1pPr>
              <a:defRPr/>
            </a:lvl1pPr>
          </a:lstStyle>
          <a:p>
            <a:fld id="{52A1226E-A99E-4AD6-A9DE-13D77C86803A}" type="slidenum">
              <a:rPr lang="en-US" altLang="en-US"/>
              <a:pPr/>
              <a:t>‹#›</a:t>
            </a:fld>
            <a:endParaRPr lang="en-US" altLang="en-US"/>
          </a:p>
        </p:txBody>
      </p:sp>
    </p:spTree>
    <p:extLst>
      <p:ext uri="{BB962C8B-B14F-4D97-AF65-F5344CB8AC3E}">
        <p14:creationId xmlns:p14="http://schemas.microsoft.com/office/powerpoint/2010/main" val="3659118237"/>
      </p:ext>
    </p:extLst>
  </p:cSld>
  <p:clrMapOvr>
    <a:masterClrMapping/>
  </p:clrMapOvr>
  <p:transition>
    <p:cut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1CED7F6-47B1-66A5-378C-0DF66B2093D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A5B3674-4441-080D-A5B3-D72B9DE9EA2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C1034754-9A89-ECAA-52C8-DF7560C469B1}"/>
              </a:ext>
            </a:extLst>
          </p:cNvPr>
          <p:cNvSpPr>
            <a:spLocks noGrp="1" noChangeArrowheads="1"/>
          </p:cNvSpPr>
          <p:nvPr>
            <p:ph type="sldNum" sz="quarter" idx="12"/>
          </p:nvPr>
        </p:nvSpPr>
        <p:spPr>
          <a:ln/>
        </p:spPr>
        <p:txBody>
          <a:bodyPr/>
          <a:lstStyle>
            <a:lvl1pPr>
              <a:defRPr/>
            </a:lvl1pPr>
          </a:lstStyle>
          <a:p>
            <a:fld id="{319DD3C3-2511-43AE-B95F-4FF5129361D9}" type="slidenum">
              <a:rPr lang="en-US" altLang="en-US"/>
              <a:pPr/>
              <a:t>‹#›</a:t>
            </a:fld>
            <a:endParaRPr lang="en-US" altLang="en-US"/>
          </a:p>
        </p:txBody>
      </p:sp>
    </p:spTree>
    <p:extLst>
      <p:ext uri="{BB962C8B-B14F-4D97-AF65-F5344CB8AC3E}">
        <p14:creationId xmlns:p14="http://schemas.microsoft.com/office/powerpoint/2010/main" val="19269587"/>
      </p:ext>
    </p:extLst>
  </p:cSld>
  <p:clrMapOvr>
    <a:masterClrMapping/>
  </p:clrMapOvr>
  <p:transition>
    <p:cut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1F879D4-310D-EF84-5783-110A3D0DBF7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F7FA6AB-040B-599A-91B5-5EB168B611D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30F5B2D5-B1A6-89F2-EC55-2DD83C46AA6A}"/>
              </a:ext>
            </a:extLst>
          </p:cNvPr>
          <p:cNvSpPr>
            <a:spLocks noGrp="1" noChangeArrowheads="1"/>
          </p:cNvSpPr>
          <p:nvPr>
            <p:ph type="sldNum" sz="quarter" idx="12"/>
          </p:nvPr>
        </p:nvSpPr>
        <p:spPr>
          <a:ln/>
        </p:spPr>
        <p:txBody>
          <a:bodyPr/>
          <a:lstStyle>
            <a:lvl1pPr>
              <a:defRPr/>
            </a:lvl1pPr>
          </a:lstStyle>
          <a:p>
            <a:fld id="{C76B756B-10A3-4D43-B738-B4E9CD2030EC}" type="slidenum">
              <a:rPr lang="en-US" altLang="en-US"/>
              <a:pPr/>
              <a:t>‹#›</a:t>
            </a:fld>
            <a:endParaRPr lang="en-US" altLang="en-US"/>
          </a:p>
        </p:txBody>
      </p:sp>
    </p:spTree>
    <p:extLst>
      <p:ext uri="{BB962C8B-B14F-4D97-AF65-F5344CB8AC3E}">
        <p14:creationId xmlns:p14="http://schemas.microsoft.com/office/powerpoint/2010/main" val="602557649"/>
      </p:ext>
    </p:extLst>
  </p:cSld>
  <p:clrMapOvr>
    <a:masterClrMapping/>
  </p:clrMapOvr>
  <p:transition>
    <p:cut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349A98D-B758-C7FD-7983-26358B7139C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3E7A102-9969-CC19-CB0B-B708C6111B4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F418729E-68F8-36B4-D8B8-0F8F2BB03044}"/>
              </a:ext>
            </a:extLst>
          </p:cNvPr>
          <p:cNvSpPr>
            <a:spLocks noGrp="1" noChangeArrowheads="1"/>
          </p:cNvSpPr>
          <p:nvPr>
            <p:ph type="sldNum" sz="quarter" idx="12"/>
          </p:nvPr>
        </p:nvSpPr>
        <p:spPr>
          <a:ln/>
        </p:spPr>
        <p:txBody>
          <a:bodyPr/>
          <a:lstStyle>
            <a:lvl1pPr>
              <a:defRPr/>
            </a:lvl1pPr>
          </a:lstStyle>
          <a:p>
            <a:fld id="{8739DFCB-17BB-45BD-9BAF-C0C886629DF8}" type="slidenum">
              <a:rPr lang="en-US" altLang="en-US"/>
              <a:pPr/>
              <a:t>‹#›</a:t>
            </a:fld>
            <a:endParaRPr lang="en-US" altLang="en-US"/>
          </a:p>
        </p:txBody>
      </p:sp>
    </p:spTree>
    <p:extLst>
      <p:ext uri="{BB962C8B-B14F-4D97-AF65-F5344CB8AC3E}">
        <p14:creationId xmlns:p14="http://schemas.microsoft.com/office/powerpoint/2010/main" val="2605693425"/>
      </p:ext>
    </p:extLst>
  </p:cSld>
  <p:clrMapOvr>
    <a:masterClrMapping/>
  </p:clrMapOvr>
  <p:transition>
    <p:cut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05A732F-714A-0576-38CC-0DADF1A3FB4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06DF38-3427-741E-BA6F-8BEE24EDB2D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74684481-55D7-65EC-A363-4648534EF860}"/>
              </a:ext>
            </a:extLst>
          </p:cNvPr>
          <p:cNvSpPr>
            <a:spLocks noGrp="1" noChangeArrowheads="1"/>
          </p:cNvSpPr>
          <p:nvPr>
            <p:ph type="sldNum" sz="quarter" idx="12"/>
          </p:nvPr>
        </p:nvSpPr>
        <p:spPr>
          <a:ln/>
        </p:spPr>
        <p:txBody>
          <a:bodyPr/>
          <a:lstStyle>
            <a:lvl1pPr>
              <a:defRPr/>
            </a:lvl1pPr>
          </a:lstStyle>
          <a:p>
            <a:fld id="{8E466E64-643E-44B2-B9F6-8CFF9A99783F}" type="slidenum">
              <a:rPr lang="en-US" altLang="en-US"/>
              <a:pPr/>
              <a:t>‹#›</a:t>
            </a:fld>
            <a:endParaRPr lang="en-US" altLang="en-US"/>
          </a:p>
        </p:txBody>
      </p:sp>
    </p:spTree>
    <p:extLst>
      <p:ext uri="{BB962C8B-B14F-4D97-AF65-F5344CB8AC3E}">
        <p14:creationId xmlns:p14="http://schemas.microsoft.com/office/powerpoint/2010/main" val="303487178"/>
      </p:ext>
    </p:extLst>
  </p:cSld>
  <p:clrMapOvr>
    <a:masterClrMapping/>
  </p:clrMapOvr>
  <p:transition>
    <p:cut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D3AC99C-DC04-94F8-8463-C4C95178917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786DEB1-749D-C7AF-3C8E-6C6619FCE8B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F42E2066-025C-7E06-3B4E-3BCE40CFEE04}"/>
              </a:ext>
            </a:extLst>
          </p:cNvPr>
          <p:cNvSpPr>
            <a:spLocks noGrp="1" noChangeArrowheads="1"/>
          </p:cNvSpPr>
          <p:nvPr>
            <p:ph type="sldNum" sz="quarter" idx="12"/>
          </p:nvPr>
        </p:nvSpPr>
        <p:spPr>
          <a:ln/>
        </p:spPr>
        <p:txBody>
          <a:bodyPr/>
          <a:lstStyle>
            <a:lvl1pPr>
              <a:defRPr/>
            </a:lvl1pPr>
          </a:lstStyle>
          <a:p>
            <a:fld id="{384969B7-84F1-46F4-BAC3-5C23838E17AD}" type="slidenum">
              <a:rPr lang="en-US" altLang="en-US"/>
              <a:pPr/>
              <a:t>‹#›</a:t>
            </a:fld>
            <a:endParaRPr lang="en-US" altLang="en-US"/>
          </a:p>
        </p:txBody>
      </p:sp>
    </p:spTree>
    <p:extLst>
      <p:ext uri="{BB962C8B-B14F-4D97-AF65-F5344CB8AC3E}">
        <p14:creationId xmlns:p14="http://schemas.microsoft.com/office/powerpoint/2010/main" val="490448576"/>
      </p:ext>
    </p:extLst>
  </p:cSld>
  <p:clrMapOvr>
    <a:masterClrMapping/>
  </p:clrMapOvr>
  <p:transition>
    <p:cut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7738052-7563-593B-FDE6-7126D3862A7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37EADD7-4614-48C7-44C4-A001F0B7656A}"/>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C3B13888-3C4A-A118-EEAF-F8F8CD6EE8B0}"/>
              </a:ext>
            </a:extLst>
          </p:cNvPr>
          <p:cNvSpPr>
            <a:spLocks noGrp="1" noChangeArrowheads="1"/>
          </p:cNvSpPr>
          <p:nvPr>
            <p:ph type="sldNum" sz="quarter" idx="12"/>
          </p:nvPr>
        </p:nvSpPr>
        <p:spPr>
          <a:ln/>
        </p:spPr>
        <p:txBody>
          <a:bodyPr/>
          <a:lstStyle>
            <a:lvl1pPr>
              <a:defRPr/>
            </a:lvl1pPr>
          </a:lstStyle>
          <a:p>
            <a:fld id="{4AC0D3D1-035E-488A-B5C8-6996CE71F038}" type="slidenum">
              <a:rPr lang="en-US" altLang="en-US"/>
              <a:pPr/>
              <a:t>‹#›</a:t>
            </a:fld>
            <a:endParaRPr lang="en-US" altLang="en-US"/>
          </a:p>
        </p:txBody>
      </p:sp>
    </p:spTree>
    <p:extLst>
      <p:ext uri="{BB962C8B-B14F-4D97-AF65-F5344CB8AC3E}">
        <p14:creationId xmlns:p14="http://schemas.microsoft.com/office/powerpoint/2010/main" val="883672946"/>
      </p:ext>
    </p:extLst>
  </p:cSld>
  <p:clrMapOvr>
    <a:masterClrMapping/>
  </p:clrMapOvr>
  <p:transition>
    <p:cut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9416DF2-5416-051F-F262-BDC54EBB6AC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266C5CD-63CB-BC50-7602-0051B6890C9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7D34BCAD-7C4E-A478-F0F2-8CC4EEF2E68C}"/>
              </a:ext>
            </a:extLst>
          </p:cNvPr>
          <p:cNvSpPr>
            <a:spLocks noGrp="1" noChangeArrowheads="1"/>
          </p:cNvSpPr>
          <p:nvPr>
            <p:ph type="sldNum" sz="quarter" idx="12"/>
          </p:nvPr>
        </p:nvSpPr>
        <p:spPr>
          <a:ln/>
        </p:spPr>
        <p:txBody>
          <a:bodyPr/>
          <a:lstStyle>
            <a:lvl1pPr>
              <a:defRPr/>
            </a:lvl1pPr>
          </a:lstStyle>
          <a:p>
            <a:fld id="{C6FADAC9-A5FF-45B6-A1F4-A64951BB23B9}" type="slidenum">
              <a:rPr lang="en-US" altLang="en-US"/>
              <a:pPr/>
              <a:t>‹#›</a:t>
            </a:fld>
            <a:endParaRPr lang="en-US" altLang="en-US"/>
          </a:p>
        </p:txBody>
      </p:sp>
    </p:spTree>
    <p:extLst>
      <p:ext uri="{BB962C8B-B14F-4D97-AF65-F5344CB8AC3E}">
        <p14:creationId xmlns:p14="http://schemas.microsoft.com/office/powerpoint/2010/main" val="1899190760"/>
      </p:ext>
    </p:extLst>
  </p:cSld>
  <p:clrMapOvr>
    <a:masterClrMapping/>
  </p:clrMapOvr>
  <p:transition>
    <p:cut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95400"/>
            <a:ext cx="2057400" cy="4830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95400"/>
            <a:ext cx="6019800" cy="4830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414FB3F-DDC5-F17A-D7FF-11D026EAA1F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DF6B5D8-2D2B-2AEE-12B3-3CF2617FE3F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263129AF-DF82-D54F-88D6-7534EAB026C9}"/>
              </a:ext>
            </a:extLst>
          </p:cNvPr>
          <p:cNvSpPr>
            <a:spLocks noGrp="1" noChangeArrowheads="1"/>
          </p:cNvSpPr>
          <p:nvPr>
            <p:ph type="sldNum" sz="quarter" idx="12"/>
          </p:nvPr>
        </p:nvSpPr>
        <p:spPr>
          <a:ln/>
        </p:spPr>
        <p:txBody>
          <a:bodyPr/>
          <a:lstStyle>
            <a:lvl1pPr>
              <a:defRPr/>
            </a:lvl1pPr>
          </a:lstStyle>
          <a:p>
            <a:fld id="{89D0CD7F-EEBC-481B-9C02-73AD570351FB}" type="slidenum">
              <a:rPr lang="en-US" altLang="en-US"/>
              <a:pPr/>
              <a:t>‹#›</a:t>
            </a:fld>
            <a:endParaRPr lang="en-US" altLang="en-US"/>
          </a:p>
        </p:txBody>
      </p:sp>
    </p:spTree>
    <p:extLst>
      <p:ext uri="{BB962C8B-B14F-4D97-AF65-F5344CB8AC3E}">
        <p14:creationId xmlns:p14="http://schemas.microsoft.com/office/powerpoint/2010/main" val="2327076674"/>
      </p:ext>
    </p:extLst>
  </p:cSld>
  <p:clrMapOvr>
    <a:masterClrMapping/>
  </p:clrMapOvr>
  <p:transition>
    <p:cut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5A2E13C-CC17-09DC-08EF-2D6F3416BE5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034A52F-081C-FD51-25A6-A929D43254C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F8222FD-9FD1-C768-AE45-B3292A4EC4FE}"/>
              </a:ext>
            </a:extLst>
          </p:cNvPr>
          <p:cNvSpPr>
            <a:spLocks noGrp="1" noChangeArrowheads="1"/>
          </p:cNvSpPr>
          <p:nvPr>
            <p:ph type="sldNum" sz="quarter" idx="12"/>
          </p:nvPr>
        </p:nvSpPr>
        <p:spPr>
          <a:ln/>
        </p:spPr>
        <p:txBody>
          <a:bodyPr/>
          <a:lstStyle>
            <a:lvl1pPr>
              <a:defRPr/>
            </a:lvl1pPr>
          </a:lstStyle>
          <a:p>
            <a:fld id="{009384A1-D10C-440A-8E56-7017D8C597BF}" type="slidenum">
              <a:rPr lang="en-US" altLang="en-US"/>
              <a:pPr/>
              <a:t>‹#›</a:t>
            </a:fld>
            <a:endParaRPr lang="en-US" altLang="en-US"/>
          </a:p>
        </p:txBody>
      </p:sp>
    </p:spTree>
    <p:extLst>
      <p:ext uri="{BB962C8B-B14F-4D97-AF65-F5344CB8AC3E}">
        <p14:creationId xmlns:p14="http://schemas.microsoft.com/office/powerpoint/2010/main" val="95126141"/>
      </p:ext>
    </p:extLst>
  </p:cSld>
  <p:clrMapOvr>
    <a:masterClrMapping/>
  </p:clrMapOvr>
  <p:transition>
    <p:cut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7261FA6-5ECD-1262-E134-894597161C4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76256E3-4795-E20F-4DD0-294DFA0DC16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9E0DF0CE-B360-4423-086D-3938900814F4}"/>
              </a:ext>
            </a:extLst>
          </p:cNvPr>
          <p:cNvSpPr>
            <a:spLocks noGrp="1" noChangeArrowheads="1"/>
          </p:cNvSpPr>
          <p:nvPr>
            <p:ph type="sldNum" sz="quarter" idx="12"/>
          </p:nvPr>
        </p:nvSpPr>
        <p:spPr>
          <a:ln/>
        </p:spPr>
        <p:txBody>
          <a:bodyPr/>
          <a:lstStyle>
            <a:lvl1pPr>
              <a:defRPr/>
            </a:lvl1pPr>
          </a:lstStyle>
          <a:p>
            <a:fld id="{CE027CE3-584D-404D-844F-3AFDD8F210F0}" type="slidenum">
              <a:rPr lang="en-US" altLang="en-US"/>
              <a:pPr/>
              <a:t>‹#›</a:t>
            </a:fld>
            <a:endParaRPr lang="en-US" altLang="en-US"/>
          </a:p>
        </p:txBody>
      </p:sp>
    </p:spTree>
    <p:extLst>
      <p:ext uri="{BB962C8B-B14F-4D97-AF65-F5344CB8AC3E}">
        <p14:creationId xmlns:p14="http://schemas.microsoft.com/office/powerpoint/2010/main" val="2214397659"/>
      </p:ext>
    </p:extLst>
  </p:cSld>
  <p:clrMapOvr>
    <a:masterClrMapping/>
  </p:clrMapOvr>
  <p:transition>
    <p:cut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B4432C3-80F4-3A45-83FB-3D29C6CD5FD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4C67F05-B563-5D06-C977-403D79DC9B5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E78DCCF6-EC8F-DC1B-2677-9F8BD0A77C21}"/>
              </a:ext>
            </a:extLst>
          </p:cNvPr>
          <p:cNvSpPr>
            <a:spLocks noGrp="1" noChangeArrowheads="1"/>
          </p:cNvSpPr>
          <p:nvPr>
            <p:ph type="sldNum" sz="quarter" idx="12"/>
          </p:nvPr>
        </p:nvSpPr>
        <p:spPr>
          <a:ln/>
        </p:spPr>
        <p:txBody>
          <a:bodyPr/>
          <a:lstStyle>
            <a:lvl1pPr>
              <a:defRPr/>
            </a:lvl1pPr>
          </a:lstStyle>
          <a:p>
            <a:fld id="{E619C3A6-908D-478D-A2B2-37FEEFD3CDE6}" type="slidenum">
              <a:rPr lang="en-US" altLang="en-US"/>
              <a:pPr/>
              <a:t>‹#›</a:t>
            </a:fld>
            <a:endParaRPr lang="en-US" altLang="en-US"/>
          </a:p>
        </p:txBody>
      </p:sp>
    </p:spTree>
    <p:extLst>
      <p:ext uri="{BB962C8B-B14F-4D97-AF65-F5344CB8AC3E}">
        <p14:creationId xmlns:p14="http://schemas.microsoft.com/office/powerpoint/2010/main" val="2230345664"/>
      </p:ext>
    </p:extLst>
  </p:cSld>
  <p:clrMapOvr>
    <a:masterClrMapping/>
  </p:clrMapOvr>
  <p:transition>
    <p:cut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95C4964-B4E4-FA77-0E6C-D89B0560A4B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E40B7AE-66BE-706D-3ECA-2F04BE9C8D3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07F23C9A-8A5D-7A59-D6BB-828A556EA555}"/>
              </a:ext>
            </a:extLst>
          </p:cNvPr>
          <p:cNvSpPr>
            <a:spLocks noGrp="1" noChangeArrowheads="1"/>
          </p:cNvSpPr>
          <p:nvPr>
            <p:ph type="sldNum" sz="quarter" idx="12"/>
          </p:nvPr>
        </p:nvSpPr>
        <p:spPr>
          <a:ln/>
        </p:spPr>
        <p:txBody>
          <a:bodyPr/>
          <a:lstStyle>
            <a:lvl1pPr>
              <a:defRPr/>
            </a:lvl1pPr>
          </a:lstStyle>
          <a:p>
            <a:fld id="{943B838A-BFD0-4B87-A0B0-8B356E8C6B21}" type="slidenum">
              <a:rPr lang="en-US" altLang="en-US"/>
              <a:pPr/>
              <a:t>‹#›</a:t>
            </a:fld>
            <a:endParaRPr lang="en-US" altLang="en-US"/>
          </a:p>
        </p:txBody>
      </p:sp>
    </p:spTree>
    <p:extLst>
      <p:ext uri="{BB962C8B-B14F-4D97-AF65-F5344CB8AC3E}">
        <p14:creationId xmlns:p14="http://schemas.microsoft.com/office/powerpoint/2010/main" val="2163631897"/>
      </p:ext>
    </p:extLst>
  </p:cSld>
  <p:clrMapOvr>
    <a:masterClrMapping/>
  </p:clrMapOvr>
  <p:transition>
    <p:cut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35C8511-2C3A-820C-53A2-70D34EBDA97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B36D5760-103B-0098-1057-0CB3A992CFB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E5029722-4052-EA8B-CB94-EA41D1B9B752}"/>
              </a:ext>
            </a:extLst>
          </p:cNvPr>
          <p:cNvSpPr>
            <a:spLocks noGrp="1" noChangeArrowheads="1"/>
          </p:cNvSpPr>
          <p:nvPr>
            <p:ph type="sldNum" sz="quarter" idx="12"/>
          </p:nvPr>
        </p:nvSpPr>
        <p:spPr>
          <a:ln/>
        </p:spPr>
        <p:txBody>
          <a:bodyPr/>
          <a:lstStyle>
            <a:lvl1pPr>
              <a:defRPr/>
            </a:lvl1pPr>
          </a:lstStyle>
          <a:p>
            <a:fld id="{564E590A-01A1-435D-AE23-027FB12E1DC4}" type="slidenum">
              <a:rPr lang="en-US" altLang="en-US"/>
              <a:pPr/>
              <a:t>‹#›</a:t>
            </a:fld>
            <a:endParaRPr lang="en-US" altLang="en-US"/>
          </a:p>
        </p:txBody>
      </p:sp>
    </p:spTree>
    <p:extLst>
      <p:ext uri="{BB962C8B-B14F-4D97-AF65-F5344CB8AC3E}">
        <p14:creationId xmlns:p14="http://schemas.microsoft.com/office/powerpoint/2010/main" val="203504242"/>
      </p:ext>
    </p:extLst>
  </p:cSld>
  <p:clrMapOvr>
    <a:masterClrMapping/>
  </p:clrMapOvr>
  <p:transition>
    <p:cut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08370E8-5F9C-D8DA-AE97-20AD9E232DC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569D705-C7DD-AF96-E679-FBC563CEA34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E3E8C437-7280-9967-B0D5-71CF969995B0}"/>
              </a:ext>
            </a:extLst>
          </p:cNvPr>
          <p:cNvSpPr>
            <a:spLocks noGrp="1" noChangeArrowheads="1"/>
          </p:cNvSpPr>
          <p:nvPr>
            <p:ph type="sldNum" sz="quarter" idx="12"/>
          </p:nvPr>
        </p:nvSpPr>
        <p:spPr>
          <a:ln/>
        </p:spPr>
        <p:txBody>
          <a:bodyPr/>
          <a:lstStyle>
            <a:lvl1pPr>
              <a:defRPr/>
            </a:lvl1pPr>
          </a:lstStyle>
          <a:p>
            <a:fld id="{7C46CA6F-1B86-4888-BFB5-C860ACE33665}" type="slidenum">
              <a:rPr lang="en-US" altLang="en-US"/>
              <a:pPr/>
              <a:t>‹#›</a:t>
            </a:fld>
            <a:endParaRPr lang="en-US" altLang="en-US"/>
          </a:p>
        </p:txBody>
      </p:sp>
    </p:spTree>
    <p:extLst>
      <p:ext uri="{BB962C8B-B14F-4D97-AF65-F5344CB8AC3E}">
        <p14:creationId xmlns:p14="http://schemas.microsoft.com/office/powerpoint/2010/main" val="4106565761"/>
      </p:ext>
    </p:extLst>
  </p:cSld>
  <p:clrMapOvr>
    <a:masterClrMapping/>
  </p:clrMapOvr>
  <p:transition>
    <p:cut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40603B9-23AA-1DC8-C1DB-6A0091FE704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AF63E0-63A7-BA0D-3EA4-70020C23A56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B88437F6-B348-8269-D054-DB601E308E8C}"/>
              </a:ext>
            </a:extLst>
          </p:cNvPr>
          <p:cNvSpPr>
            <a:spLocks noGrp="1" noChangeArrowheads="1"/>
          </p:cNvSpPr>
          <p:nvPr>
            <p:ph type="sldNum" sz="quarter" idx="12"/>
          </p:nvPr>
        </p:nvSpPr>
        <p:spPr>
          <a:ln/>
        </p:spPr>
        <p:txBody>
          <a:bodyPr/>
          <a:lstStyle>
            <a:lvl1pPr>
              <a:defRPr/>
            </a:lvl1pPr>
          </a:lstStyle>
          <a:p>
            <a:fld id="{60F258C3-88DD-488E-8F5D-38628968C880}" type="slidenum">
              <a:rPr lang="en-US" altLang="en-US"/>
              <a:pPr/>
              <a:t>‹#›</a:t>
            </a:fld>
            <a:endParaRPr lang="en-US" altLang="en-US"/>
          </a:p>
        </p:txBody>
      </p:sp>
    </p:spTree>
    <p:extLst>
      <p:ext uri="{BB962C8B-B14F-4D97-AF65-F5344CB8AC3E}">
        <p14:creationId xmlns:p14="http://schemas.microsoft.com/office/powerpoint/2010/main" val="3767094244"/>
      </p:ext>
    </p:extLst>
  </p:cSld>
  <p:clrMapOvr>
    <a:masterClrMapping/>
  </p:clrMapOvr>
  <p:transition>
    <p:cut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43D0AE-2EBE-DF64-7F30-2DCE391D0FD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1B00B25-86BB-336F-622A-02AE0315D3F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CAB2FA67-A6DA-5545-499A-A562AD62FA3D}"/>
              </a:ext>
            </a:extLst>
          </p:cNvPr>
          <p:cNvSpPr>
            <a:spLocks noGrp="1" noChangeArrowheads="1"/>
          </p:cNvSpPr>
          <p:nvPr>
            <p:ph type="sldNum" sz="quarter" idx="12"/>
          </p:nvPr>
        </p:nvSpPr>
        <p:spPr>
          <a:ln/>
        </p:spPr>
        <p:txBody>
          <a:bodyPr/>
          <a:lstStyle>
            <a:lvl1pPr>
              <a:defRPr/>
            </a:lvl1pPr>
          </a:lstStyle>
          <a:p>
            <a:fld id="{FEF57A89-7ECB-4E94-A3C9-26DDB5A686BB}" type="slidenum">
              <a:rPr lang="en-US" altLang="en-US"/>
              <a:pPr/>
              <a:t>‹#›</a:t>
            </a:fld>
            <a:endParaRPr lang="en-US" altLang="en-US"/>
          </a:p>
        </p:txBody>
      </p:sp>
    </p:spTree>
    <p:extLst>
      <p:ext uri="{BB962C8B-B14F-4D97-AF65-F5344CB8AC3E}">
        <p14:creationId xmlns:p14="http://schemas.microsoft.com/office/powerpoint/2010/main" val="2316874995"/>
      </p:ext>
    </p:extLst>
  </p:cSld>
  <p:clrMapOvr>
    <a:masterClrMapping/>
  </p:clrMapOvr>
  <p:transition>
    <p:cut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2AAB3B1-EB21-73A5-3199-34224DBBA2C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A73E1CC-9940-B181-F95F-39F5E5B7052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332A1FA2-62A7-AEBA-1E83-F2A7DA65325B}"/>
              </a:ext>
            </a:extLst>
          </p:cNvPr>
          <p:cNvSpPr>
            <a:spLocks noGrp="1" noChangeArrowheads="1"/>
          </p:cNvSpPr>
          <p:nvPr>
            <p:ph type="sldNum" sz="quarter" idx="12"/>
          </p:nvPr>
        </p:nvSpPr>
        <p:spPr>
          <a:ln/>
        </p:spPr>
        <p:txBody>
          <a:bodyPr/>
          <a:lstStyle>
            <a:lvl1pPr>
              <a:defRPr/>
            </a:lvl1pPr>
          </a:lstStyle>
          <a:p>
            <a:fld id="{EFC9F058-7022-4E67-87E2-2227EC3566CF}" type="slidenum">
              <a:rPr lang="en-US" altLang="en-US"/>
              <a:pPr/>
              <a:t>‹#›</a:t>
            </a:fld>
            <a:endParaRPr lang="en-US" altLang="en-US"/>
          </a:p>
        </p:txBody>
      </p:sp>
    </p:spTree>
    <p:extLst>
      <p:ext uri="{BB962C8B-B14F-4D97-AF65-F5344CB8AC3E}">
        <p14:creationId xmlns:p14="http://schemas.microsoft.com/office/powerpoint/2010/main" val="910383489"/>
      </p:ext>
    </p:extLst>
  </p:cSld>
  <p:clrMapOvr>
    <a:masterClrMapping/>
  </p:clrMapOvr>
  <p:transition>
    <p:cut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3EAD467-A398-E0E3-9596-7CD61823C6B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30CC52A-FF6C-4875-0818-0191F463B96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2C51978D-0433-914F-627C-04586DEDDFC1}"/>
              </a:ext>
            </a:extLst>
          </p:cNvPr>
          <p:cNvSpPr>
            <a:spLocks noGrp="1" noChangeArrowheads="1"/>
          </p:cNvSpPr>
          <p:nvPr>
            <p:ph type="sldNum" sz="quarter" idx="12"/>
          </p:nvPr>
        </p:nvSpPr>
        <p:spPr>
          <a:ln/>
        </p:spPr>
        <p:txBody>
          <a:bodyPr/>
          <a:lstStyle>
            <a:lvl1pPr>
              <a:defRPr/>
            </a:lvl1pPr>
          </a:lstStyle>
          <a:p>
            <a:fld id="{99F5E0C1-950B-439E-A524-39204A37FA05}" type="slidenum">
              <a:rPr lang="en-US" altLang="en-US"/>
              <a:pPr/>
              <a:t>‹#›</a:t>
            </a:fld>
            <a:endParaRPr lang="en-US" altLang="en-US"/>
          </a:p>
        </p:txBody>
      </p:sp>
    </p:spTree>
    <p:extLst>
      <p:ext uri="{BB962C8B-B14F-4D97-AF65-F5344CB8AC3E}">
        <p14:creationId xmlns:p14="http://schemas.microsoft.com/office/powerpoint/2010/main" val="1276067671"/>
      </p:ext>
    </p:extLst>
  </p:cSld>
  <p:clrMapOvr>
    <a:masterClrMapping/>
  </p:clrMapOvr>
  <p:transition>
    <p:cut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FCCD3F7-9A2F-DD63-70E6-E32574F71A2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0B573C1-C2C5-253A-64E3-0FE0E4A41F2A}"/>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04423A88-035D-7949-229D-BB1655F81370}"/>
              </a:ext>
            </a:extLst>
          </p:cNvPr>
          <p:cNvSpPr>
            <a:spLocks noGrp="1" noChangeArrowheads="1"/>
          </p:cNvSpPr>
          <p:nvPr>
            <p:ph type="sldNum" sz="quarter" idx="12"/>
          </p:nvPr>
        </p:nvSpPr>
        <p:spPr>
          <a:ln/>
        </p:spPr>
        <p:txBody>
          <a:bodyPr/>
          <a:lstStyle>
            <a:lvl1pPr>
              <a:defRPr/>
            </a:lvl1pPr>
          </a:lstStyle>
          <a:p>
            <a:fld id="{87F30BE3-BB5C-4B53-B456-2F71C52151B5}" type="slidenum">
              <a:rPr lang="en-US" altLang="en-US"/>
              <a:pPr/>
              <a:t>‹#›</a:t>
            </a:fld>
            <a:endParaRPr lang="en-US" altLang="en-US"/>
          </a:p>
        </p:txBody>
      </p:sp>
    </p:spTree>
    <p:extLst>
      <p:ext uri="{BB962C8B-B14F-4D97-AF65-F5344CB8AC3E}">
        <p14:creationId xmlns:p14="http://schemas.microsoft.com/office/powerpoint/2010/main" val="108000978"/>
      </p:ext>
    </p:extLst>
  </p:cSld>
  <p:clrMapOvr>
    <a:masterClrMapping/>
  </p:clrMapOvr>
  <p:transition>
    <p:cut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304800"/>
            <a:ext cx="2095500" cy="582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134100" cy="5821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3AB9C58-61C2-4C93-8E07-1E6D12D23D9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A03F0A-654B-307C-71DD-E4E8DEEA4F0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D232ECB-5C7C-DEFE-D88F-DB0F7DF838B7}"/>
              </a:ext>
            </a:extLst>
          </p:cNvPr>
          <p:cNvSpPr>
            <a:spLocks noGrp="1" noChangeArrowheads="1"/>
          </p:cNvSpPr>
          <p:nvPr>
            <p:ph type="sldNum" sz="quarter" idx="12"/>
          </p:nvPr>
        </p:nvSpPr>
        <p:spPr>
          <a:ln/>
        </p:spPr>
        <p:txBody>
          <a:bodyPr/>
          <a:lstStyle>
            <a:lvl1pPr>
              <a:defRPr/>
            </a:lvl1pPr>
          </a:lstStyle>
          <a:p>
            <a:fld id="{54BDE47F-8030-457B-9364-108988BDB2E0}" type="slidenum">
              <a:rPr lang="en-US" altLang="en-US"/>
              <a:pPr/>
              <a:t>‹#›</a:t>
            </a:fld>
            <a:endParaRPr lang="en-US" altLang="en-US"/>
          </a:p>
        </p:txBody>
      </p:sp>
    </p:spTree>
    <p:extLst>
      <p:ext uri="{BB962C8B-B14F-4D97-AF65-F5344CB8AC3E}">
        <p14:creationId xmlns:p14="http://schemas.microsoft.com/office/powerpoint/2010/main" val="1609991671"/>
      </p:ext>
    </p:extLst>
  </p:cSld>
  <p:clrMapOvr>
    <a:masterClrMapping/>
  </p:clrMapOvr>
  <p:transition>
    <p:cut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14DA0E1-02F1-83C6-D4C5-F8AEC0FB250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17DC43A-4B6E-75DF-B988-AE2B8D5693E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2966DE6-8049-7B7F-7D40-3520A1188B97}"/>
              </a:ext>
            </a:extLst>
          </p:cNvPr>
          <p:cNvSpPr>
            <a:spLocks noGrp="1" noChangeArrowheads="1"/>
          </p:cNvSpPr>
          <p:nvPr>
            <p:ph type="sldNum" sz="quarter" idx="12"/>
          </p:nvPr>
        </p:nvSpPr>
        <p:spPr>
          <a:ln/>
        </p:spPr>
        <p:txBody>
          <a:bodyPr/>
          <a:lstStyle>
            <a:lvl1pPr>
              <a:defRPr/>
            </a:lvl1pPr>
          </a:lstStyle>
          <a:p>
            <a:fld id="{EFADE607-5BE7-4574-A389-8016ABB17A37}" type="slidenum">
              <a:rPr lang="en-US" altLang="en-US"/>
              <a:pPr/>
              <a:t>‹#›</a:t>
            </a:fld>
            <a:endParaRPr lang="en-US" altLang="en-US"/>
          </a:p>
        </p:txBody>
      </p:sp>
    </p:spTree>
    <p:extLst>
      <p:ext uri="{BB962C8B-B14F-4D97-AF65-F5344CB8AC3E}">
        <p14:creationId xmlns:p14="http://schemas.microsoft.com/office/powerpoint/2010/main" val="766160849"/>
      </p:ext>
    </p:extLst>
  </p:cSld>
  <p:clrMapOvr>
    <a:masterClrMapping/>
  </p:clrMapOvr>
  <p:transition>
    <p:cut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34EE511-B7DE-5BE5-55F2-2B2E2F0B3AC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C923DE-C9F3-B05F-D0AE-B348E345CE7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A148032E-D883-DA95-53F7-4C0C7C2932CA}"/>
              </a:ext>
            </a:extLst>
          </p:cNvPr>
          <p:cNvSpPr>
            <a:spLocks noGrp="1" noChangeArrowheads="1"/>
          </p:cNvSpPr>
          <p:nvPr>
            <p:ph type="sldNum" sz="quarter" idx="12"/>
          </p:nvPr>
        </p:nvSpPr>
        <p:spPr>
          <a:ln/>
        </p:spPr>
        <p:txBody>
          <a:bodyPr/>
          <a:lstStyle>
            <a:lvl1pPr>
              <a:defRPr/>
            </a:lvl1pPr>
          </a:lstStyle>
          <a:p>
            <a:fld id="{2470D0FD-E038-4B5D-B996-D51D80081A2D}" type="slidenum">
              <a:rPr lang="en-US" altLang="en-US"/>
              <a:pPr/>
              <a:t>‹#›</a:t>
            </a:fld>
            <a:endParaRPr lang="en-US" altLang="en-US"/>
          </a:p>
        </p:txBody>
      </p:sp>
    </p:spTree>
    <p:extLst>
      <p:ext uri="{BB962C8B-B14F-4D97-AF65-F5344CB8AC3E}">
        <p14:creationId xmlns:p14="http://schemas.microsoft.com/office/powerpoint/2010/main" val="3182172483"/>
      </p:ext>
    </p:extLst>
  </p:cSld>
  <p:clrMapOvr>
    <a:masterClrMapping/>
  </p:clrMapOvr>
  <p:transition>
    <p:cut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CF99471-1C3A-03FF-E42D-6FAB9D6EF5B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D771CF7-EDDA-04FF-FF16-373718B6883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34FFEA68-73B5-80B2-88AB-0E15BB3A75CA}"/>
              </a:ext>
            </a:extLst>
          </p:cNvPr>
          <p:cNvSpPr>
            <a:spLocks noGrp="1" noChangeArrowheads="1"/>
          </p:cNvSpPr>
          <p:nvPr>
            <p:ph type="sldNum" sz="quarter" idx="12"/>
          </p:nvPr>
        </p:nvSpPr>
        <p:spPr>
          <a:ln/>
        </p:spPr>
        <p:txBody>
          <a:bodyPr/>
          <a:lstStyle>
            <a:lvl1pPr>
              <a:defRPr/>
            </a:lvl1pPr>
          </a:lstStyle>
          <a:p>
            <a:fld id="{D265CB12-81BF-4FFE-B59F-E3DA1DE0AB5A}" type="slidenum">
              <a:rPr lang="en-US" altLang="en-US"/>
              <a:pPr/>
              <a:t>‹#›</a:t>
            </a:fld>
            <a:endParaRPr lang="en-US" altLang="en-US"/>
          </a:p>
        </p:txBody>
      </p:sp>
    </p:spTree>
    <p:extLst>
      <p:ext uri="{BB962C8B-B14F-4D97-AF65-F5344CB8AC3E}">
        <p14:creationId xmlns:p14="http://schemas.microsoft.com/office/powerpoint/2010/main" val="973132812"/>
      </p:ext>
    </p:extLst>
  </p:cSld>
  <p:clrMapOvr>
    <a:masterClrMapping/>
  </p:clrMapOvr>
  <p:transition>
    <p:cut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4A9F863-7862-163D-4EA1-C9CD58856D8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8D6DBC9-C3E6-FBBC-0B2C-3DD2B8A136A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8A0E2957-0A03-F066-F788-138A43325B52}"/>
              </a:ext>
            </a:extLst>
          </p:cNvPr>
          <p:cNvSpPr>
            <a:spLocks noGrp="1" noChangeArrowheads="1"/>
          </p:cNvSpPr>
          <p:nvPr>
            <p:ph type="sldNum" sz="quarter" idx="12"/>
          </p:nvPr>
        </p:nvSpPr>
        <p:spPr>
          <a:ln/>
        </p:spPr>
        <p:txBody>
          <a:bodyPr/>
          <a:lstStyle>
            <a:lvl1pPr>
              <a:defRPr/>
            </a:lvl1pPr>
          </a:lstStyle>
          <a:p>
            <a:fld id="{FBCDCA3C-0CDB-448F-8066-322529D808D5}" type="slidenum">
              <a:rPr lang="en-US" altLang="en-US"/>
              <a:pPr/>
              <a:t>‹#›</a:t>
            </a:fld>
            <a:endParaRPr lang="en-US" altLang="en-US"/>
          </a:p>
        </p:txBody>
      </p:sp>
    </p:spTree>
    <p:extLst>
      <p:ext uri="{BB962C8B-B14F-4D97-AF65-F5344CB8AC3E}">
        <p14:creationId xmlns:p14="http://schemas.microsoft.com/office/powerpoint/2010/main" val="2580130148"/>
      </p:ext>
    </p:extLst>
  </p:cSld>
  <p:clrMapOvr>
    <a:masterClrMapping/>
  </p:clrMapOvr>
  <p:transition>
    <p:cut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F43EA22-BDDA-5149-47EA-75AD05E5407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EA841A3-CE9C-B33B-43C4-FCCB52FA7CA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3C9B32B1-4C21-83FA-F721-20893CB5864A}"/>
              </a:ext>
            </a:extLst>
          </p:cNvPr>
          <p:cNvSpPr>
            <a:spLocks noGrp="1" noChangeArrowheads="1"/>
          </p:cNvSpPr>
          <p:nvPr>
            <p:ph type="sldNum" sz="quarter" idx="12"/>
          </p:nvPr>
        </p:nvSpPr>
        <p:spPr>
          <a:ln/>
        </p:spPr>
        <p:txBody>
          <a:bodyPr/>
          <a:lstStyle>
            <a:lvl1pPr>
              <a:defRPr/>
            </a:lvl1pPr>
          </a:lstStyle>
          <a:p>
            <a:fld id="{ACEF9591-AC5E-4A6F-980F-16DC4437B720}" type="slidenum">
              <a:rPr lang="en-US" altLang="en-US"/>
              <a:pPr/>
              <a:t>‹#›</a:t>
            </a:fld>
            <a:endParaRPr lang="en-US" altLang="en-US"/>
          </a:p>
        </p:txBody>
      </p:sp>
    </p:spTree>
    <p:extLst>
      <p:ext uri="{BB962C8B-B14F-4D97-AF65-F5344CB8AC3E}">
        <p14:creationId xmlns:p14="http://schemas.microsoft.com/office/powerpoint/2010/main" val="1087875364"/>
      </p:ext>
    </p:extLst>
  </p:cSld>
  <p:clrMapOvr>
    <a:masterClrMapping/>
  </p:clrMapOvr>
  <p:transition>
    <p:cut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24526C3-58A9-7F70-7C0A-86A1D738982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A1C60B7-7D7E-B469-72CC-41C06446FD9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C23ED6D7-4C40-B25A-3E73-99FE71472A33}"/>
              </a:ext>
            </a:extLst>
          </p:cNvPr>
          <p:cNvSpPr>
            <a:spLocks noGrp="1" noChangeArrowheads="1"/>
          </p:cNvSpPr>
          <p:nvPr>
            <p:ph type="sldNum" sz="quarter" idx="12"/>
          </p:nvPr>
        </p:nvSpPr>
        <p:spPr>
          <a:ln/>
        </p:spPr>
        <p:txBody>
          <a:bodyPr/>
          <a:lstStyle>
            <a:lvl1pPr>
              <a:defRPr/>
            </a:lvl1pPr>
          </a:lstStyle>
          <a:p>
            <a:fld id="{50F33A45-68DB-4A7A-BE43-BEDFFFE5F14A}" type="slidenum">
              <a:rPr lang="en-US" altLang="en-US"/>
              <a:pPr/>
              <a:t>‹#›</a:t>
            </a:fld>
            <a:endParaRPr lang="en-US" altLang="en-US"/>
          </a:p>
        </p:txBody>
      </p:sp>
    </p:spTree>
    <p:extLst>
      <p:ext uri="{BB962C8B-B14F-4D97-AF65-F5344CB8AC3E}">
        <p14:creationId xmlns:p14="http://schemas.microsoft.com/office/powerpoint/2010/main" val="3640930179"/>
      </p:ext>
    </p:extLst>
  </p:cSld>
  <p:clrMapOvr>
    <a:masterClrMapping/>
  </p:clrMapOvr>
  <p:transition>
    <p:cut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B2AD8268-61C8-99C2-DBD9-A9226E5A7E47}"/>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B5F644C-1207-CF6D-DB4E-AA02A03D77D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40B7FC52-9789-CD01-D2DF-10EF1159C3E3}"/>
              </a:ext>
            </a:extLst>
          </p:cNvPr>
          <p:cNvSpPr>
            <a:spLocks noGrp="1" noChangeArrowheads="1"/>
          </p:cNvSpPr>
          <p:nvPr>
            <p:ph type="sldNum" sz="quarter" idx="12"/>
          </p:nvPr>
        </p:nvSpPr>
        <p:spPr>
          <a:ln/>
        </p:spPr>
        <p:txBody>
          <a:bodyPr/>
          <a:lstStyle>
            <a:lvl1pPr>
              <a:defRPr/>
            </a:lvl1pPr>
          </a:lstStyle>
          <a:p>
            <a:fld id="{6B9BD7DA-1B5D-4E83-96BF-B86AC4A893E9}" type="slidenum">
              <a:rPr lang="en-US" altLang="en-US"/>
              <a:pPr/>
              <a:t>‹#›</a:t>
            </a:fld>
            <a:endParaRPr lang="en-US" altLang="en-US"/>
          </a:p>
        </p:txBody>
      </p:sp>
    </p:spTree>
    <p:extLst>
      <p:ext uri="{BB962C8B-B14F-4D97-AF65-F5344CB8AC3E}">
        <p14:creationId xmlns:p14="http://schemas.microsoft.com/office/powerpoint/2010/main" val="1174448030"/>
      </p:ext>
    </p:extLst>
  </p:cSld>
  <p:clrMapOvr>
    <a:masterClrMapping/>
  </p:clrMapOvr>
  <p:transition>
    <p:cut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972D488-DE60-45F7-B70B-FCD6E1717A3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0491798-C6F8-31A7-6435-010005E2488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00C1AEFD-B13B-4A21-050F-22F914BA0977}"/>
              </a:ext>
            </a:extLst>
          </p:cNvPr>
          <p:cNvSpPr>
            <a:spLocks noGrp="1" noChangeArrowheads="1"/>
          </p:cNvSpPr>
          <p:nvPr>
            <p:ph type="sldNum" sz="quarter" idx="12"/>
          </p:nvPr>
        </p:nvSpPr>
        <p:spPr>
          <a:ln/>
        </p:spPr>
        <p:txBody>
          <a:bodyPr/>
          <a:lstStyle>
            <a:lvl1pPr>
              <a:defRPr/>
            </a:lvl1pPr>
          </a:lstStyle>
          <a:p>
            <a:fld id="{1A8133C6-017A-4EFC-9B6C-292CF9FCA5CC}" type="slidenum">
              <a:rPr lang="en-US" altLang="en-US"/>
              <a:pPr/>
              <a:t>‹#›</a:t>
            </a:fld>
            <a:endParaRPr lang="en-US" altLang="en-US"/>
          </a:p>
        </p:txBody>
      </p:sp>
    </p:spTree>
    <p:extLst>
      <p:ext uri="{BB962C8B-B14F-4D97-AF65-F5344CB8AC3E}">
        <p14:creationId xmlns:p14="http://schemas.microsoft.com/office/powerpoint/2010/main" val="650387376"/>
      </p:ext>
    </p:extLst>
  </p:cSld>
  <p:clrMapOvr>
    <a:masterClrMapping/>
  </p:clrMapOvr>
  <p:transition>
    <p:cut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769765A-3404-A7AC-DBD3-0BE827143FC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D563B60-8601-6BE2-7047-8C010A1AA28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34EEDF59-324C-DBEE-0B71-803791514711}"/>
              </a:ext>
            </a:extLst>
          </p:cNvPr>
          <p:cNvSpPr>
            <a:spLocks noGrp="1" noChangeArrowheads="1"/>
          </p:cNvSpPr>
          <p:nvPr>
            <p:ph type="sldNum" sz="quarter" idx="12"/>
          </p:nvPr>
        </p:nvSpPr>
        <p:spPr>
          <a:ln/>
        </p:spPr>
        <p:txBody>
          <a:bodyPr/>
          <a:lstStyle>
            <a:lvl1pPr>
              <a:defRPr/>
            </a:lvl1pPr>
          </a:lstStyle>
          <a:p>
            <a:fld id="{BE71F092-7A32-49C5-A6CB-6915F6B56389}" type="slidenum">
              <a:rPr lang="en-US" altLang="en-US"/>
              <a:pPr/>
              <a:t>‹#›</a:t>
            </a:fld>
            <a:endParaRPr lang="en-US" altLang="en-US"/>
          </a:p>
        </p:txBody>
      </p:sp>
    </p:spTree>
    <p:extLst>
      <p:ext uri="{BB962C8B-B14F-4D97-AF65-F5344CB8AC3E}">
        <p14:creationId xmlns:p14="http://schemas.microsoft.com/office/powerpoint/2010/main" val="3114852218"/>
      </p:ext>
    </p:extLst>
  </p:cSld>
  <p:clrMapOvr>
    <a:masterClrMapping/>
  </p:clrMapOvr>
  <p:transition>
    <p:cut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FAD6C9C-4B4F-BF98-01D8-CF199149796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6324D8C-D0F9-B384-EE20-AC5F55F7A3B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FAB4BD87-D32F-D1BA-40CF-B9B4C194FFBC}"/>
              </a:ext>
            </a:extLst>
          </p:cNvPr>
          <p:cNvSpPr>
            <a:spLocks noGrp="1" noChangeArrowheads="1"/>
          </p:cNvSpPr>
          <p:nvPr>
            <p:ph type="sldNum" sz="quarter" idx="12"/>
          </p:nvPr>
        </p:nvSpPr>
        <p:spPr>
          <a:ln/>
        </p:spPr>
        <p:txBody>
          <a:bodyPr/>
          <a:lstStyle>
            <a:lvl1pPr>
              <a:defRPr/>
            </a:lvl1pPr>
          </a:lstStyle>
          <a:p>
            <a:fld id="{8DCDBCD0-0592-46E1-B133-BBFFC07EABDC}" type="slidenum">
              <a:rPr lang="en-US" altLang="en-US"/>
              <a:pPr/>
              <a:t>‹#›</a:t>
            </a:fld>
            <a:endParaRPr lang="en-US" altLang="en-US"/>
          </a:p>
        </p:txBody>
      </p:sp>
    </p:spTree>
    <p:extLst>
      <p:ext uri="{BB962C8B-B14F-4D97-AF65-F5344CB8AC3E}">
        <p14:creationId xmlns:p14="http://schemas.microsoft.com/office/powerpoint/2010/main" val="4010668112"/>
      </p:ext>
    </p:extLst>
  </p:cSld>
  <p:clrMapOvr>
    <a:masterClrMapping/>
  </p:clrMapOvr>
  <p:transition>
    <p:cut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F75CF1C-953A-2107-6534-39E8DC5924F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7C4B2E1-3ADE-3247-53A9-A8705F93B4B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D15D2383-9BAD-F255-3B27-AC432BC82653}"/>
              </a:ext>
            </a:extLst>
          </p:cNvPr>
          <p:cNvSpPr>
            <a:spLocks noGrp="1" noChangeArrowheads="1"/>
          </p:cNvSpPr>
          <p:nvPr>
            <p:ph type="sldNum" sz="quarter" idx="12"/>
          </p:nvPr>
        </p:nvSpPr>
        <p:spPr>
          <a:ln/>
        </p:spPr>
        <p:txBody>
          <a:bodyPr/>
          <a:lstStyle>
            <a:lvl1pPr>
              <a:defRPr/>
            </a:lvl1pPr>
          </a:lstStyle>
          <a:p>
            <a:fld id="{3B7E5357-5FFC-43D8-BC78-98383F47A75E}" type="slidenum">
              <a:rPr lang="en-US" altLang="en-US"/>
              <a:pPr/>
              <a:t>‹#›</a:t>
            </a:fld>
            <a:endParaRPr lang="en-US" altLang="en-US"/>
          </a:p>
        </p:txBody>
      </p:sp>
    </p:spTree>
    <p:extLst>
      <p:ext uri="{BB962C8B-B14F-4D97-AF65-F5344CB8AC3E}">
        <p14:creationId xmlns:p14="http://schemas.microsoft.com/office/powerpoint/2010/main" val="3523395025"/>
      </p:ext>
    </p:extLst>
  </p:cSld>
  <p:clrMapOvr>
    <a:masterClrMapping/>
  </p:clrMapOvr>
  <p:transition>
    <p:cut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7DAE8CF-17E0-68AB-3877-1D359D88191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7268327-1D71-9CD1-8365-8F4D503D839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3E34FED2-FFFF-72E3-63AF-B23D54411B15}"/>
              </a:ext>
            </a:extLst>
          </p:cNvPr>
          <p:cNvSpPr>
            <a:spLocks noGrp="1" noChangeArrowheads="1"/>
          </p:cNvSpPr>
          <p:nvPr>
            <p:ph type="sldNum" sz="quarter" idx="12"/>
          </p:nvPr>
        </p:nvSpPr>
        <p:spPr>
          <a:ln/>
        </p:spPr>
        <p:txBody>
          <a:bodyPr/>
          <a:lstStyle>
            <a:lvl1pPr>
              <a:defRPr/>
            </a:lvl1pPr>
          </a:lstStyle>
          <a:p>
            <a:fld id="{63B5F1BD-6824-4CD0-820C-44A42B37A49E}" type="slidenum">
              <a:rPr lang="en-US" altLang="en-US"/>
              <a:pPr/>
              <a:t>‹#›</a:t>
            </a:fld>
            <a:endParaRPr lang="en-US" altLang="en-US"/>
          </a:p>
        </p:txBody>
      </p:sp>
    </p:spTree>
    <p:extLst>
      <p:ext uri="{BB962C8B-B14F-4D97-AF65-F5344CB8AC3E}">
        <p14:creationId xmlns:p14="http://schemas.microsoft.com/office/powerpoint/2010/main" val="3808031807"/>
      </p:ext>
    </p:extLst>
  </p:cSld>
  <p:clrMapOvr>
    <a:masterClrMapping/>
  </p:clrMapOvr>
  <p:transition>
    <p:cut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B2D4ABB3-663C-0FBD-169E-B262D1BE773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F7FAF6C-BC87-58C9-A816-8258C10E8AE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1C67520B-1C0F-B207-7827-60BBE78207AB}"/>
              </a:ext>
            </a:extLst>
          </p:cNvPr>
          <p:cNvSpPr>
            <a:spLocks noGrp="1" noChangeArrowheads="1"/>
          </p:cNvSpPr>
          <p:nvPr>
            <p:ph type="sldNum" sz="quarter" idx="12"/>
          </p:nvPr>
        </p:nvSpPr>
        <p:spPr>
          <a:ln/>
        </p:spPr>
        <p:txBody>
          <a:bodyPr/>
          <a:lstStyle>
            <a:lvl1pPr>
              <a:defRPr/>
            </a:lvl1pPr>
          </a:lstStyle>
          <a:p>
            <a:fld id="{77EC8943-C682-46F1-943E-2CF5887F30E8}" type="slidenum">
              <a:rPr lang="en-US" altLang="en-US"/>
              <a:pPr/>
              <a:t>‹#›</a:t>
            </a:fld>
            <a:endParaRPr lang="en-US" altLang="en-US"/>
          </a:p>
        </p:txBody>
      </p:sp>
    </p:spTree>
    <p:extLst>
      <p:ext uri="{BB962C8B-B14F-4D97-AF65-F5344CB8AC3E}">
        <p14:creationId xmlns:p14="http://schemas.microsoft.com/office/powerpoint/2010/main" val="3571547736"/>
      </p:ext>
    </p:extLst>
  </p:cSld>
  <p:clrMapOvr>
    <a:masterClrMapping/>
  </p:clrMapOvr>
  <p:transition>
    <p:cut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4B1E4C5-D30A-EC87-D90B-FF0A42DF33B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0824E55-64D6-DEFD-FAE7-03721714663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495110B3-2AFD-94F5-59AE-EB9535B849A9}"/>
              </a:ext>
            </a:extLst>
          </p:cNvPr>
          <p:cNvSpPr>
            <a:spLocks noGrp="1" noChangeArrowheads="1"/>
          </p:cNvSpPr>
          <p:nvPr>
            <p:ph type="sldNum" sz="quarter" idx="12"/>
          </p:nvPr>
        </p:nvSpPr>
        <p:spPr>
          <a:ln/>
        </p:spPr>
        <p:txBody>
          <a:bodyPr/>
          <a:lstStyle>
            <a:lvl1pPr>
              <a:defRPr/>
            </a:lvl1pPr>
          </a:lstStyle>
          <a:p>
            <a:fld id="{677B49F7-A25C-4AF7-9000-53D57741B79D}" type="slidenum">
              <a:rPr lang="en-US" altLang="en-US"/>
              <a:pPr/>
              <a:t>‹#›</a:t>
            </a:fld>
            <a:endParaRPr lang="en-US" altLang="en-US"/>
          </a:p>
        </p:txBody>
      </p:sp>
    </p:spTree>
    <p:extLst>
      <p:ext uri="{BB962C8B-B14F-4D97-AF65-F5344CB8AC3E}">
        <p14:creationId xmlns:p14="http://schemas.microsoft.com/office/powerpoint/2010/main" val="2922017558"/>
      </p:ext>
    </p:extLst>
  </p:cSld>
  <p:clrMapOvr>
    <a:masterClrMapping/>
  </p:clrMapOvr>
  <p:transition>
    <p:cut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BFF8E87-373A-4062-2222-70D2F15FF5C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4693AD-2D00-D926-3EDA-CE049EC8214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2CEA3A01-E253-B310-515A-4D2C31CD4C59}"/>
              </a:ext>
            </a:extLst>
          </p:cNvPr>
          <p:cNvSpPr>
            <a:spLocks noGrp="1" noChangeArrowheads="1"/>
          </p:cNvSpPr>
          <p:nvPr>
            <p:ph type="sldNum" sz="quarter" idx="12"/>
          </p:nvPr>
        </p:nvSpPr>
        <p:spPr>
          <a:ln/>
        </p:spPr>
        <p:txBody>
          <a:bodyPr/>
          <a:lstStyle>
            <a:lvl1pPr>
              <a:defRPr/>
            </a:lvl1pPr>
          </a:lstStyle>
          <a:p>
            <a:fld id="{52733B70-C335-416F-98FE-0566C4A244FF}" type="slidenum">
              <a:rPr lang="en-US" altLang="en-US"/>
              <a:pPr/>
              <a:t>‹#›</a:t>
            </a:fld>
            <a:endParaRPr lang="en-US" altLang="en-US"/>
          </a:p>
        </p:txBody>
      </p:sp>
    </p:spTree>
    <p:extLst>
      <p:ext uri="{BB962C8B-B14F-4D97-AF65-F5344CB8AC3E}">
        <p14:creationId xmlns:p14="http://schemas.microsoft.com/office/powerpoint/2010/main" val="1956084602"/>
      </p:ext>
    </p:extLst>
  </p:cSld>
  <p:clrMapOvr>
    <a:masterClrMapping/>
  </p:clrMapOvr>
  <p:transition>
    <p:cut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667000"/>
            <a:ext cx="3810000" cy="3459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667000"/>
            <a:ext cx="3810000" cy="3459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B0A6EC6-8314-55C0-F93E-B7069734C31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5238E4-7B49-52DC-ED94-6484E7A12B6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827448C7-033F-2AB6-E7B0-1240618C263D}"/>
              </a:ext>
            </a:extLst>
          </p:cNvPr>
          <p:cNvSpPr>
            <a:spLocks noGrp="1" noChangeArrowheads="1"/>
          </p:cNvSpPr>
          <p:nvPr>
            <p:ph type="sldNum" sz="quarter" idx="12"/>
          </p:nvPr>
        </p:nvSpPr>
        <p:spPr>
          <a:ln/>
        </p:spPr>
        <p:txBody>
          <a:bodyPr/>
          <a:lstStyle>
            <a:lvl1pPr>
              <a:defRPr/>
            </a:lvl1pPr>
          </a:lstStyle>
          <a:p>
            <a:fld id="{C00C7B39-F38C-4D32-B3AA-6D2FD13A2CD7}" type="slidenum">
              <a:rPr lang="en-US" altLang="en-US"/>
              <a:pPr/>
              <a:t>‹#›</a:t>
            </a:fld>
            <a:endParaRPr lang="en-US" altLang="en-US"/>
          </a:p>
        </p:txBody>
      </p:sp>
    </p:spTree>
    <p:extLst>
      <p:ext uri="{BB962C8B-B14F-4D97-AF65-F5344CB8AC3E}">
        <p14:creationId xmlns:p14="http://schemas.microsoft.com/office/powerpoint/2010/main" val="290022521"/>
      </p:ext>
    </p:extLst>
  </p:cSld>
  <p:clrMapOvr>
    <a:masterClrMapping/>
  </p:clrMapOvr>
  <p:transition>
    <p:cut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C6BCCEE-D859-650D-C95C-5AA867090A3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5E8D8F3-F440-9943-B50B-23182DE21F8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98C9F0E1-931A-6E62-E9E4-76C595AD220F}"/>
              </a:ext>
            </a:extLst>
          </p:cNvPr>
          <p:cNvSpPr>
            <a:spLocks noGrp="1" noChangeArrowheads="1"/>
          </p:cNvSpPr>
          <p:nvPr>
            <p:ph type="sldNum" sz="quarter" idx="12"/>
          </p:nvPr>
        </p:nvSpPr>
        <p:spPr>
          <a:ln/>
        </p:spPr>
        <p:txBody>
          <a:bodyPr/>
          <a:lstStyle>
            <a:lvl1pPr>
              <a:defRPr/>
            </a:lvl1pPr>
          </a:lstStyle>
          <a:p>
            <a:fld id="{3825331B-A4AB-41D5-8D90-BC596C1A4E2B}" type="slidenum">
              <a:rPr lang="en-US" altLang="en-US"/>
              <a:pPr/>
              <a:t>‹#›</a:t>
            </a:fld>
            <a:endParaRPr lang="en-US" altLang="en-US"/>
          </a:p>
        </p:txBody>
      </p:sp>
    </p:spTree>
    <p:extLst>
      <p:ext uri="{BB962C8B-B14F-4D97-AF65-F5344CB8AC3E}">
        <p14:creationId xmlns:p14="http://schemas.microsoft.com/office/powerpoint/2010/main" val="1028844405"/>
      </p:ext>
    </p:extLst>
  </p:cSld>
  <p:clrMapOvr>
    <a:masterClrMapping/>
  </p:clrMapOvr>
  <p:transition>
    <p:cut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B3FB528-DB46-2C13-41C4-6845A6E5648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C303D71-3A74-8775-7BEF-FBD9EEFDA043}"/>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DE899F5B-ABDA-E5FB-2549-C7C4AB17CFEE}"/>
              </a:ext>
            </a:extLst>
          </p:cNvPr>
          <p:cNvSpPr>
            <a:spLocks noGrp="1" noChangeArrowheads="1"/>
          </p:cNvSpPr>
          <p:nvPr>
            <p:ph type="sldNum" sz="quarter" idx="12"/>
          </p:nvPr>
        </p:nvSpPr>
        <p:spPr>
          <a:ln/>
        </p:spPr>
        <p:txBody>
          <a:bodyPr/>
          <a:lstStyle>
            <a:lvl1pPr>
              <a:defRPr/>
            </a:lvl1pPr>
          </a:lstStyle>
          <a:p>
            <a:fld id="{C6719EBC-64A1-4AE6-B1A2-C063EB60BE8A}" type="slidenum">
              <a:rPr lang="en-US" altLang="en-US"/>
              <a:pPr/>
              <a:t>‹#›</a:t>
            </a:fld>
            <a:endParaRPr lang="en-US" altLang="en-US"/>
          </a:p>
        </p:txBody>
      </p:sp>
    </p:spTree>
    <p:extLst>
      <p:ext uri="{BB962C8B-B14F-4D97-AF65-F5344CB8AC3E}">
        <p14:creationId xmlns:p14="http://schemas.microsoft.com/office/powerpoint/2010/main" val="3652988231"/>
      </p:ext>
    </p:extLst>
  </p:cSld>
  <p:clrMapOvr>
    <a:masterClrMapping/>
  </p:clrMapOvr>
  <p:transition>
    <p:cut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154DA26-2D06-E0D3-7BA3-D5787488E6A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492A332-CB89-2ACD-68C8-A3A646DF893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0BBD1A7E-426D-2A7E-C822-8D4BE7B32D20}"/>
              </a:ext>
            </a:extLst>
          </p:cNvPr>
          <p:cNvSpPr>
            <a:spLocks noGrp="1" noChangeArrowheads="1"/>
          </p:cNvSpPr>
          <p:nvPr>
            <p:ph type="sldNum" sz="quarter" idx="12"/>
          </p:nvPr>
        </p:nvSpPr>
        <p:spPr>
          <a:ln/>
        </p:spPr>
        <p:txBody>
          <a:bodyPr/>
          <a:lstStyle>
            <a:lvl1pPr>
              <a:defRPr/>
            </a:lvl1pPr>
          </a:lstStyle>
          <a:p>
            <a:fld id="{CF60DF2D-88CB-40F3-AC36-68986562EA42}" type="slidenum">
              <a:rPr lang="en-US" altLang="en-US"/>
              <a:pPr/>
              <a:t>‹#›</a:t>
            </a:fld>
            <a:endParaRPr lang="en-US" altLang="en-US"/>
          </a:p>
        </p:txBody>
      </p:sp>
    </p:spTree>
    <p:extLst>
      <p:ext uri="{BB962C8B-B14F-4D97-AF65-F5344CB8AC3E}">
        <p14:creationId xmlns:p14="http://schemas.microsoft.com/office/powerpoint/2010/main" val="1132049936"/>
      </p:ext>
    </p:extLst>
  </p:cSld>
  <p:clrMapOvr>
    <a:masterClrMapping/>
  </p:clrMapOvr>
  <p:transition>
    <p:cut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FC18A7-615E-2D67-B306-97C9779478E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44A81A0-2C55-352E-77C0-87F567EDCFD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DEE81FD9-F0D3-5C28-166F-93229449617C}"/>
              </a:ext>
            </a:extLst>
          </p:cNvPr>
          <p:cNvSpPr>
            <a:spLocks noGrp="1" noChangeArrowheads="1"/>
          </p:cNvSpPr>
          <p:nvPr>
            <p:ph type="sldNum" sz="quarter" idx="12"/>
          </p:nvPr>
        </p:nvSpPr>
        <p:spPr>
          <a:ln/>
        </p:spPr>
        <p:txBody>
          <a:bodyPr/>
          <a:lstStyle>
            <a:lvl1pPr>
              <a:defRPr/>
            </a:lvl1pPr>
          </a:lstStyle>
          <a:p>
            <a:fld id="{B56F7DCB-88A5-476A-97A8-A5D6755D0E54}" type="slidenum">
              <a:rPr lang="en-US" altLang="en-US"/>
              <a:pPr/>
              <a:t>‹#›</a:t>
            </a:fld>
            <a:endParaRPr lang="en-US" altLang="en-US"/>
          </a:p>
        </p:txBody>
      </p:sp>
    </p:spTree>
    <p:extLst>
      <p:ext uri="{BB962C8B-B14F-4D97-AF65-F5344CB8AC3E}">
        <p14:creationId xmlns:p14="http://schemas.microsoft.com/office/powerpoint/2010/main" val="4122454385"/>
      </p:ext>
    </p:extLst>
  </p:cSld>
  <p:clrMapOvr>
    <a:masterClrMapping/>
  </p:clrMapOvr>
  <p:transition>
    <p:cut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2E7CF2A-1405-B9CA-5B77-D4DB5B5E33F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5B90059-2CC6-9818-2828-954F85B0489E}"/>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5812958C-CF3B-7ACF-3DC3-86CC3F70483E}"/>
              </a:ext>
            </a:extLst>
          </p:cNvPr>
          <p:cNvSpPr>
            <a:spLocks noGrp="1" noChangeArrowheads="1"/>
          </p:cNvSpPr>
          <p:nvPr>
            <p:ph type="sldNum" sz="quarter" idx="12"/>
          </p:nvPr>
        </p:nvSpPr>
        <p:spPr>
          <a:ln/>
        </p:spPr>
        <p:txBody>
          <a:bodyPr/>
          <a:lstStyle>
            <a:lvl1pPr>
              <a:defRPr/>
            </a:lvl1pPr>
          </a:lstStyle>
          <a:p>
            <a:fld id="{1BC51726-AACD-4277-85DB-44A3D1EF9236}" type="slidenum">
              <a:rPr lang="en-US" altLang="en-US"/>
              <a:pPr/>
              <a:t>‹#›</a:t>
            </a:fld>
            <a:endParaRPr lang="en-US" altLang="en-US"/>
          </a:p>
        </p:txBody>
      </p:sp>
    </p:spTree>
    <p:extLst>
      <p:ext uri="{BB962C8B-B14F-4D97-AF65-F5344CB8AC3E}">
        <p14:creationId xmlns:p14="http://schemas.microsoft.com/office/powerpoint/2010/main" val="2726676952"/>
      </p:ext>
    </p:extLst>
  </p:cSld>
  <p:clrMapOvr>
    <a:masterClrMapping/>
  </p:clrMapOvr>
  <p:transition>
    <p:cut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09B07EF-8896-5FEF-7D32-E5CA3F434FE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ABFC4D6-3CED-B9E5-B191-CA8130327E3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E84AAB0D-71FB-43CF-06CB-762F3DE602C4}"/>
              </a:ext>
            </a:extLst>
          </p:cNvPr>
          <p:cNvSpPr>
            <a:spLocks noGrp="1" noChangeArrowheads="1"/>
          </p:cNvSpPr>
          <p:nvPr>
            <p:ph type="sldNum" sz="quarter" idx="12"/>
          </p:nvPr>
        </p:nvSpPr>
        <p:spPr>
          <a:ln/>
        </p:spPr>
        <p:txBody>
          <a:bodyPr/>
          <a:lstStyle>
            <a:lvl1pPr>
              <a:defRPr/>
            </a:lvl1pPr>
          </a:lstStyle>
          <a:p>
            <a:fld id="{01297EAD-40D2-4AE2-8030-13DE0C06DA75}" type="slidenum">
              <a:rPr lang="en-US" altLang="en-US"/>
              <a:pPr/>
              <a:t>‹#›</a:t>
            </a:fld>
            <a:endParaRPr lang="en-US" altLang="en-US"/>
          </a:p>
        </p:txBody>
      </p:sp>
    </p:spTree>
    <p:extLst>
      <p:ext uri="{BB962C8B-B14F-4D97-AF65-F5344CB8AC3E}">
        <p14:creationId xmlns:p14="http://schemas.microsoft.com/office/powerpoint/2010/main" val="3301842385"/>
      </p:ext>
    </p:extLst>
  </p:cSld>
  <p:clrMapOvr>
    <a:masterClrMapping/>
  </p:clrMapOvr>
  <p:transition>
    <p:cut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601514E-FA02-079B-0172-FD6C57DE32C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A6FFF0F-DEDD-EEF9-F6D3-9758246903F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4BE9A441-2CA3-E0FF-D4AA-D5A39D87DC02}"/>
              </a:ext>
            </a:extLst>
          </p:cNvPr>
          <p:cNvSpPr>
            <a:spLocks noGrp="1" noChangeArrowheads="1"/>
          </p:cNvSpPr>
          <p:nvPr>
            <p:ph type="sldNum" sz="quarter" idx="12"/>
          </p:nvPr>
        </p:nvSpPr>
        <p:spPr>
          <a:ln/>
        </p:spPr>
        <p:txBody>
          <a:bodyPr/>
          <a:lstStyle>
            <a:lvl1pPr>
              <a:defRPr/>
            </a:lvl1pPr>
          </a:lstStyle>
          <a:p>
            <a:fld id="{3588F550-D4CA-468E-90FA-D2E68C43D482}" type="slidenum">
              <a:rPr lang="en-US" altLang="en-US"/>
              <a:pPr/>
              <a:t>‹#›</a:t>
            </a:fld>
            <a:endParaRPr lang="en-US" altLang="en-US"/>
          </a:p>
        </p:txBody>
      </p:sp>
    </p:spTree>
    <p:extLst>
      <p:ext uri="{BB962C8B-B14F-4D97-AF65-F5344CB8AC3E}">
        <p14:creationId xmlns:p14="http://schemas.microsoft.com/office/powerpoint/2010/main" val="216172910"/>
      </p:ext>
    </p:extLst>
  </p:cSld>
  <p:clrMapOvr>
    <a:masterClrMapping/>
  </p:clrMapOvr>
  <p:transition>
    <p:cut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95400"/>
            <a:ext cx="2057400" cy="4830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95400"/>
            <a:ext cx="6019800" cy="4830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CFB368C-0775-BA91-65D2-6291B2B3D04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19E225A-FDE9-1009-03CF-8794AFF1F2C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0186F285-E582-F287-619F-39FD2B32C2C8}"/>
              </a:ext>
            </a:extLst>
          </p:cNvPr>
          <p:cNvSpPr>
            <a:spLocks noGrp="1" noChangeArrowheads="1"/>
          </p:cNvSpPr>
          <p:nvPr>
            <p:ph type="sldNum" sz="quarter" idx="12"/>
          </p:nvPr>
        </p:nvSpPr>
        <p:spPr>
          <a:ln/>
        </p:spPr>
        <p:txBody>
          <a:bodyPr/>
          <a:lstStyle>
            <a:lvl1pPr>
              <a:defRPr/>
            </a:lvl1pPr>
          </a:lstStyle>
          <a:p>
            <a:fld id="{0DF21F94-7374-43FE-A52C-EF5EB81B9373}" type="slidenum">
              <a:rPr lang="en-US" altLang="en-US"/>
              <a:pPr/>
              <a:t>‹#›</a:t>
            </a:fld>
            <a:endParaRPr lang="en-US" altLang="en-US"/>
          </a:p>
        </p:txBody>
      </p:sp>
    </p:spTree>
    <p:extLst>
      <p:ext uri="{BB962C8B-B14F-4D97-AF65-F5344CB8AC3E}">
        <p14:creationId xmlns:p14="http://schemas.microsoft.com/office/powerpoint/2010/main" val="1027028619"/>
      </p:ext>
    </p:extLst>
  </p:cSld>
  <p:clrMapOvr>
    <a:masterClrMapping/>
  </p:clrMapOvr>
  <p:transition>
    <p:cut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F0261C2-5188-DABC-A80F-5320063CE1B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082038-C4C8-E3ED-0A4A-64C1FE67300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4BFF3CE-A99C-A85A-63EA-D5599AE081C9}"/>
              </a:ext>
            </a:extLst>
          </p:cNvPr>
          <p:cNvSpPr>
            <a:spLocks noGrp="1" noChangeArrowheads="1"/>
          </p:cNvSpPr>
          <p:nvPr>
            <p:ph type="sldNum" sz="quarter" idx="12"/>
          </p:nvPr>
        </p:nvSpPr>
        <p:spPr>
          <a:ln/>
        </p:spPr>
        <p:txBody>
          <a:bodyPr/>
          <a:lstStyle>
            <a:lvl1pPr>
              <a:defRPr/>
            </a:lvl1pPr>
          </a:lstStyle>
          <a:p>
            <a:fld id="{CF526AF1-620B-4084-9DCF-5006792DD669}" type="slidenum">
              <a:rPr lang="en-US" altLang="en-US"/>
              <a:pPr/>
              <a:t>‹#›</a:t>
            </a:fld>
            <a:endParaRPr lang="en-US" altLang="en-US"/>
          </a:p>
        </p:txBody>
      </p:sp>
    </p:spTree>
    <p:extLst>
      <p:ext uri="{BB962C8B-B14F-4D97-AF65-F5344CB8AC3E}">
        <p14:creationId xmlns:p14="http://schemas.microsoft.com/office/powerpoint/2010/main" val="589826597"/>
      </p:ext>
    </p:extLst>
  </p:cSld>
  <p:clrMapOvr>
    <a:masterClrMapping/>
  </p:clrMapOvr>
  <p:transition>
    <p:cut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2E3EB3-ED89-CA89-0B67-746F6DB99E7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B14F46A-3868-8BD6-605F-55B28401ECE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DBD51C16-E485-775F-A6B6-B3DC6E5CD88F}"/>
              </a:ext>
            </a:extLst>
          </p:cNvPr>
          <p:cNvSpPr>
            <a:spLocks noGrp="1" noChangeArrowheads="1"/>
          </p:cNvSpPr>
          <p:nvPr>
            <p:ph type="sldNum" sz="quarter" idx="12"/>
          </p:nvPr>
        </p:nvSpPr>
        <p:spPr>
          <a:ln/>
        </p:spPr>
        <p:txBody>
          <a:bodyPr/>
          <a:lstStyle>
            <a:lvl1pPr>
              <a:defRPr/>
            </a:lvl1pPr>
          </a:lstStyle>
          <a:p>
            <a:fld id="{5D198DB7-6996-4577-A6EC-C6CE20A95342}" type="slidenum">
              <a:rPr lang="en-US" altLang="en-US"/>
              <a:pPr/>
              <a:t>‹#›</a:t>
            </a:fld>
            <a:endParaRPr lang="en-US" altLang="en-US"/>
          </a:p>
        </p:txBody>
      </p:sp>
    </p:spTree>
    <p:extLst>
      <p:ext uri="{BB962C8B-B14F-4D97-AF65-F5344CB8AC3E}">
        <p14:creationId xmlns:p14="http://schemas.microsoft.com/office/powerpoint/2010/main" val="2500773738"/>
      </p:ext>
    </p:extLst>
  </p:cSld>
  <p:clrMapOvr>
    <a:masterClrMapping/>
  </p:clrMapOvr>
  <p:transition>
    <p:cut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D78562A-9745-ADC3-6C31-926C1C0579D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49E9A83-7EAF-5A51-D165-C9918D7A0CA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983AB8DA-E7AF-E4D5-039B-AE4DF18867A6}"/>
              </a:ext>
            </a:extLst>
          </p:cNvPr>
          <p:cNvSpPr>
            <a:spLocks noGrp="1" noChangeArrowheads="1"/>
          </p:cNvSpPr>
          <p:nvPr>
            <p:ph type="sldNum" sz="quarter" idx="12"/>
          </p:nvPr>
        </p:nvSpPr>
        <p:spPr>
          <a:ln/>
        </p:spPr>
        <p:txBody>
          <a:bodyPr/>
          <a:lstStyle>
            <a:lvl1pPr>
              <a:defRPr/>
            </a:lvl1pPr>
          </a:lstStyle>
          <a:p>
            <a:fld id="{65A330B3-ABA4-499F-8F97-5C8502B06F61}" type="slidenum">
              <a:rPr lang="en-US" altLang="en-US"/>
              <a:pPr/>
              <a:t>‹#›</a:t>
            </a:fld>
            <a:endParaRPr lang="en-US" altLang="en-US"/>
          </a:p>
        </p:txBody>
      </p:sp>
    </p:spTree>
    <p:extLst>
      <p:ext uri="{BB962C8B-B14F-4D97-AF65-F5344CB8AC3E}">
        <p14:creationId xmlns:p14="http://schemas.microsoft.com/office/powerpoint/2010/main" val="2402661650"/>
      </p:ext>
    </p:extLst>
  </p:cSld>
  <p:clrMapOvr>
    <a:masterClrMapping/>
  </p:clrMapOvr>
  <p:transition>
    <p:cut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F95B228-8924-1B5C-3556-1664F071EB2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A9BBFC8-DDED-A176-218B-A310E40A222E}"/>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E5049A58-2589-EE6A-552A-ECA113AA38DA}"/>
              </a:ext>
            </a:extLst>
          </p:cNvPr>
          <p:cNvSpPr>
            <a:spLocks noGrp="1" noChangeArrowheads="1"/>
          </p:cNvSpPr>
          <p:nvPr>
            <p:ph type="sldNum" sz="quarter" idx="12"/>
          </p:nvPr>
        </p:nvSpPr>
        <p:spPr>
          <a:ln/>
        </p:spPr>
        <p:txBody>
          <a:bodyPr/>
          <a:lstStyle>
            <a:lvl1pPr>
              <a:defRPr/>
            </a:lvl1pPr>
          </a:lstStyle>
          <a:p>
            <a:fld id="{7BE63D27-81D4-4034-B120-76D4BC080CE6}" type="slidenum">
              <a:rPr lang="en-US" altLang="en-US"/>
              <a:pPr/>
              <a:t>‹#›</a:t>
            </a:fld>
            <a:endParaRPr lang="en-US" altLang="en-US"/>
          </a:p>
        </p:txBody>
      </p:sp>
    </p:spTree>
    <p:extLst>
      <p:ext uri="{BB962C8B-B14F-4D97-AF65-F5344CB8AC3E}">
        <p14:creationId xmlns:p14="http://schemas.microsoft.com/office/powerpoint/2010/main" val="3409604291"/>
      </p:ext>
    </p:extLst>
  </p:cSld>
  <p:clrMapOvr>
    <a:masterClrMapping/>
  </p:clrMapOvr>
  <p:transition>
    <p:cut thruBlk="1"/>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BF9614F-EA41-B93D-B8B7-7BCC47EBC81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ACE5054-3663-BCC6-F7C0-9DFDDD558F0A}"/>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16E2FABE-EAD3-25E2-5EF4-E30095465281}"/>
              </a:ext>
            </a:extLst>
          </p:cNvPr>
          <p:cNvSpPr>
            <a:spLocks noGrp="1" noChangeArrowheads="1"/>
          </p:cNvSpPr>
          <p:nvPr>
            <p:ph type="sldNum" sz="quarter" idx="12"/>
          </p:nvPr>
        </p:nvSpPr>
        <p:spPr>
          <a:ln/>
        </p:spPr>
        <p:txBody>
          <a:bodyPr/>
          <a:lstStyle>
            <a:lvl1pPr>
              <a:defRPr/>
            </a:lvl1pPr>
          </a:lstStyle>
          <a:p>
            <a:fld id="{56B2DC6D-2B81-4DC0-8D8E-785BBD9682C5}" type="slidenum">
              <a:rPr lang="en-US" altLang="en-US"/>
              <a:pPr/>
              <a:t>‹#›</a:t>
            </a:fld>
            <a:endParaRPr lang="en-US" altLang="en-US"/>
          </a:p>
        </p:txBody>
      </p:sp>
    </p:spTree>
    <p:extLst>
      <p:ext uri="{BB962C8B-B14F-4D97-AF65-F5344CB8AC3E}">
        <p14:creationId xmlns:p14="http://schemas.microsoft.com/office/powerpoint/2010/main" val="3359892968"/>
      </p:ext>
    </p:extLst>
  </p:cSld>
  <p:clrMapOvr>
    <a:masterClrMapping/>
  </p:clrMapOvr>
  <p:transition>
    <p:cut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AFF8A1C-E2EF-5BE1-036B-7391763DAC96}"/>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F3F1F86-E0CE-2E16-CE6B-1DC8F0DDD8F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6FD752B3-EF70-6783-296D-F6CAE72D1ABD}"/>
              </a:ext>
            </a:extLst>
          </p:cNvPr>
          <p:cNvSpPr>
            <a:spLocks noGrp="1" noChangeArrowheads="1"/>
          </p:cNvSpPr>
          <p:nvPr>
            <p:ph type="sldNum" sz="quarter" idx="12"/>
          </p:nvPr>
        </p:nvSpPr>
        <p:spPr>
          <a:ln/>
        </p:spPr>
        <p:txBody>
          <a:bodyPr/>
          <a:lstStyle>
            <a:lvl1pPr>
              <a:defRPr/>
            </a:lvl1pPr>
          </a:lstStyle>
          <a:p>
            <a:fld id="{8D180C3F-31F8-4245-BD6C-28C16B7FC0B9}" type="slidenum">
              <a:rPr lang="en-US" altLang="en-US"/>
              <a:pPr/>
              <a:t>‹#›</a:t>
            </a:fld>
            <a:endParaRPr lang="en-US" altLang="en-US"/>
          </a:p>
        </p:txBody>
      </p:sp>
    </p:spTree>
    <p:extLst>
      <p:ext uri="{BB962C8B-B14F-4D97-AF65-F5344CB8AC3E}">
        <p14:creationId xmlns:p14="http://schemas.microsoft.com/office/powerpoint/2010/main" val="2939642378"/>
      </p:ext>
    </p:extLst>
  </p:cSld>
  <p:clrMapOvr>
    <a:masterClrMapping/>
  </p:clrMapOvr>
  <p:transition>
    <p:cut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BEC4F7C-87EF-A247-96B5-64C174E19B9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80FB149-8A1E-8097-F64E-2B36E357EA5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66D7E861-9A6B-A620-307D-983E0B8B4823}"/>
              </a:ext>
            </a:extLst>
          </p:cNvPr>
          <p:cNvSpPr>
            <a:spLocks noGrp="1" noChangeArrowheads="1"/>
          </p:cNvSpPr>
          <p:nvPr>
            <p:ph type="sldNum" sz="quarter" idx="12"/>
          </p:nvPr>
        </p:nvSpPr>
        <p:spPr>
          <a:ln/>
        </p:spPr>
        <p:txBody>
          <a:bodyPr/>
          <a:lstStyle>
            <a:lvl1pPr>
              <a:defRPr/>
            </a:lvl1pPr>
          </a:lstStyle>
          <a:p>
            <a:fld id="{372C27F8-3A18-4113-B8DF-2B229ED24446}" type="slidenum">
              <a:rPr lang="en-US" altLang="en-US"/>
              <a:pPr/>
              <a:t>‹#›</a:t>
            </a:fld>
            <a:endParaRPr lang="en-US" altLang="en-US"/>
          </a:p>
        </p:txBody>
      </p:sp>
    </p:spTree>
    <p:extLst>
      <p:ext uri="{BB962C8B-B14F-4D97-AF65-F5344CB8AC3E}">
        <p14:creationId xmlns:p14="http://schemas.microsoft.com/office/powerpoint/2010/main" val="1056369311"/>
      </p:ext>
    </p:extLst>
  </p:cSld>
  <p:clrMapOvr>
    <a:masterClrMapping/>
  </p:clrMapOvr>
  <p:transition>
    <p:cut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B6BE4CA-45C5-420E-81E6-6A1F72DE888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F5816BE-1AD2-4B82-862A-D29FDA5B9F5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E78473AA-18F8-F4E5-CB18-C6D614650EEC}"/>
              </a:ext>
            </a:extLst>
          </p:cNvPr>
          <p:cNvSpPr>
            <a:spLocks noGrp="1" noChangeArrowheads="1"/>
          </p:cNvSpPr>
          <p:nvPr>
            <p:ph type="sldNum" sz="quarter" idx="12"/>
          </p:nvPr>
        </p:nvSpPr>
        <p:spPr>
          <a:ln/>
        </p:spPr>
        <p:txBody>
          <a:bodyPr/>
          <a:lstStyle>
            <a:lvl1pPr>
              <a:defRPr/>
            </a:lvl1pPr>
          </a:lstStyle>
          <a:p>
            <a:fld id="{54887BFC-FD7E-4302-972E-6EA507E3FB43}" type="slidenum">
              <a:rPr lang="en-US" altLang="en-US"/>
              <a:pPr/>
              <a:t>‹#›</a:t>
            </a:fld>
            <a:endParaRPr lang="en-US" altLang="en-US"/>
          </a:p>
        </p:txBody>
      </p:sp>
    </p:spTree>
    <p:extLst>
      <p:ext uri="{BB962C8B-B14F-4D97-AF65-F5344CB8AC3E}">
        <p14:creationId xmlns:p14="http://schemas.microsoft.com/office/powerpoint/2010/main" val="1560703911"/>
      </p:ext>
    </p:extLst>
  </p:cSld>
  <p:clrMapOvr>
    <a:masterClrMapping/>
  </p:clrMapOvr>
  <p:transition>
    <p:cut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7F4D96-BD57-D83B-FEF3-40A9C91D560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25C5B06-827A-F6E3-AD73-E9EB2C35353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CB82D20F-B821-F1FF-46EB-28F7DDAA190E}"/>
              </a:ext>
            </a:extLst>
          </p:cNvPr>
          <p:cNvSpPr>
            <a:spLocks noGrp="1" noChangeArrowheads="1"/>
          </p:cNvSpPr>
          <p:nvPr>
            <p:ph type="sldNum" sz="quarter" idx="12"/>
          </p:nvPr>
        </p:nvSpPr>
        <p:spPr>
          <a:ln/>
        </p:spPr>
        <p:txBody>
          <a:bodyPr/>
          <a:lstStyle>
            <a:lvl1pPr>
              <a:defRPr/>
            </a:lvl1pPr>
          </a:lstStyle>
          <a:p>
            <a:fld id="{4221E7AF-D4A4-4224-A58F-8D94448C0999}" type="slidenum">
              <a:rPr lang="en-US" altLang="en-US"/>
              <a:pPr/>
              <a:t>‹#›</a:t>
            </a:fld>
            <a:endParaRPr lang="en-US" altLang="en-US"/>
          </a:p>
        </p:txBody>
      </p:sp>
    </p:spTree>
    <p:extLst>
      <p:ext uri="{BB962C8B-B14F-4D97-AF65-F5344CB8AC3E}">
        <p14:creationId xmlns:p14="http://schemas.microsoft.com/office/powerpoint/2010/main" val="1267588395"/>
      </p:ext>
    </p:extLst>
  </p:cSld>
  <p:clrMapOvr>
    <a:masterClrMapping/>
  </p:clrMapOvr>
  <p:transition>
    <p:cut thruBlk="1"/>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71E727A-08DB-09AF-2523-B08C63DA678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73CB304-2DF4-B0FA-608D-2B5992DD0B5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08B7CB12-35C8-8DA1-FF13-E58E98E2AF4E}"/>
              </a:ext>
            </a:extLst>
          </p:cNvPr>
          <p:cNvSpPr>
            <a:spLocks noGrp="1" noChangeArrowheads="1"/>
          </p:cNvSpPr>
          <p:nvPr>
            <p:ph type="sldNum" sz="quarter" idx="12"/>
          </p:nvPr>
        </p:nvSpPr>
        <p:spPr>
          <a:ln/>
        </p:spPr>
        <p:txBody>
          <a:bodyPr/>
          <a:lstStyle>
            <a:lvl1pPr>
              <a:defRPr/>
            </a:lvl1pPr>
          </a:lstStyle>
          <a:p>
            <a:fld id="{073D96A6-7E3D-451F-893B-270B5F877A67}" type="slidenum">
              <a:rPr lang="en-US" altLang="en-US"/>
              <a:pPr/>
              <a:t>‹#›</a:t>
            </a:fld>
            <a:endParaRPr lang="en-US" altLang="en-US"/>
          </a:p>
        </p:txBody>
      </p:sp>
    </p:spTree>
    <p:extLst>
      <p:ext uri="{BB962C8B-B14F-4D97-AF65-F5344CB8AC3E}">
        <p14:creationId xmlns:p14="http://schemas.microsoft.com/office/powerpoint/2010/main" val="1210798473"/>
      </p:ext>
    </p:extLst>
  </p:cSld>
  <p:clrMapOvr>
    <a:masterClrMapping/>
  </p:clrMapOvr>
  <p:transition>
    <p:cut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1278345-0395-1CD2-7FA5-0F991DEAABA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3146C5B-CE84-B0E3-19DD-A5EE400DA26F}"/>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0F4B536F-1502-0660-245D-2F3F0A20CF0B}"/>
              </a:ext>
            </a:extLst>
          </p:cNvPr>
          <p:cNvSpPr>
            <a:spLocks noGrp="1" noChangeArrowheads="1"/>
          </p:cNvSpPr>
          <p:nvPr>
            <p:ph type="sldNum" sz="quarter" idx="12"/>
          </p:nvPr>
        </p:nvSpPr>
        <p:spPr>
          <a:ln/>
        </p:spPr>
        <p:txBody>
          <a:bodyPr/>
          <a:lstStyle>
            <a:lvl1pPr>
              <a:defRPr/>
            </a:lvl1pPr>
          </a:lstStyle>
          <a:p>
            <a:fld id="{2E94CC07-858A-4DB3-9A7C-2AC1F6FA9242}" type="slidenum">
              <a:rPr lang="en-US" altLang="en-US"/>
              <a:pPr/>
              <a:t>‹#›</a:t>
            </a:fld>
            <a:endParaRPr lang="en-US" altLang="en-US"/>
          </a:p>
        </p:txBody>
      </p:sp>
    </p:spTree>
    <p:extLst>
      <p:ext uri="{BB962C8B-B14F-4D97-AF65-F5344CB8AC3E}">
        <p14:creationId xmlns:p14="http://schemas.microsoft.com/office/powerpoint/2010/main" val="1276983764"/>
      </p:ext>
    </p:extLst>
  </p:cSld>
  <p:clrMapOvr>
    <a:masterClrMapping/>
  </p:clrMapOvr>
  <p:transition>
    <p:cut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304800"/>
            <a:ext cx="2095500" cy="582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134100" cy="5821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D0E2D1-3DC5-45EF-41FD-DE0612855DD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CAAC7C9-A080-233E-6C4D-A7CF5E02B3C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E9D1F46E-5611-2A44-7528-3630A59A6345}"/>
              </a:ext>
            </a:extLst>
          </p:cNvPr>
          <p:cNvSpPr>
            <a:spLocks noGrp="1" noChangeArrowheads="1"/>
          </p:cNvSpPr>
          <p:nvPr>
            <p:ph type="sldNum" sz="quarter" idx="12"/>
          </p:nvPr>
        </p:nvSpPr>
        <p:spPr>
          <a:ln/>
        </p:spPr>
        <p:txBody>
          <a:bodyPr/>
          <a:lstStyle>
            <a:lvl1pPr>
              <a:defRPr/>
            </a:lvl1pPr>
          </a:lstStyle>
          <a:p>
            <a:fld id="{F150E2E8-326F-4AD6-A729-611579676CAC}" type="slidenum">
              <a:rPr lang="en-US" altLang="en-US"/>
              <a:pPr/>
              <a:t>‹#›</a:t>
            </a:fld>
            <a:endParaRPr lang="en-US" altLang="en-US"/>
          </a:p>
        </p:txBody>
      </p:sp>
    </p:spTree>
    <p:extLst>
      <p:ext uri="{BB962C8B-B14F-4D97-AF65-F5344CB8AC3E}">
        <p14:creationId xmlns:p14="http://schemas.microsoft.com/office/powerpoint/2010/main" val="4676543"/>
      </p:ext>
    </p:extLst>
  </p:cSld>
  <p:clrMapOvr>
    <a:masterClrMapping/>
  </p:clrMapOvr>
  <p:transition>
    <p:cut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0DE116F-72DB-FEBB-0227-7D0C067D810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AE03241-1A24-5C76-64FA-07A7A059A93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3C6D4393-DBF5-8200-9487-84BDA180A611}"/>
              </a:ext>
            </a:extLst>
          </p:cNvPr>
          <p:cNvSpPr>
            <a:spLocks noGrp="1" noChangeArrowheads="1"/>
          </p:cNvSpPr>
          <p:nvPr>
            <p:ph type="sldNum" sz="quarter" idx="12"/>
          </p:nvPr>
        </p:nvSpPr>
        <p:spPr>
          <a:ln/>
        </p:spPr>
        <p:txBody>
          <a:bodyPr/>
          <a:lstStyle>
            <a:lvl1pPr>
              <a:defRPr/>
            </a:lvl1pPr>
          </a:lstStyle>
          <a:p>
            <a:fld id="{0F865E49-9C7D-4CA5-9890-B6FCC6E274F5}" type="slidenum">
              <a:rPr lang="en-US" altLang="en-US"/>
              <a:pPr/>
              <a:t>‹#›</a:t>
            </a:fld>
            <a:endParaRPr lang="en-US" altLang="en-US"/>
          </a:p>
        </p:txBody>
      </p:sp>
    </p:spTree>
    <p:extLst>
      <p:ext uri="{BB962C8B-B14F-4D97-AF65-F5344CB8AC3E}">
        <p14:creationId xmlns:p14="http://schemas.microsoft.com/office/powerpoint/2010/main" val="7005652"/>
      </p:ext>
    </p:extLst>
  </p:cSld>
  <p:clrMapOvr>
    <a:masterClrMapping/>
  </p:clrMapOvr>
  <p:transition>
    <p:cut thruBlk="1"/>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7FA53F9-4798-AB2E-1C31-F9E38056A9D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A0AC293-EF94-2FA3-B385-CE3A9664CE9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3CF8DDE-967D-CC93-44C9-697A45C40220}"/>
              </a:ext>
            </a:extLst>
          </p:cNvPr>
          <p:cNvSpPr>
            <a:spLocks noGrp="1" noChangeArrowheads="1"/>
          </p:cNvSpPr>
          <p:nvPr>
            <p:ph type="sldNum" sz="quarter" idx="12"/>
          </p:nvPr>
        </p:nvSpPr>
        <p:spPr>
          <a:ln/>
        </p:spPr>
        <p:txBody>
          <a:bodyPr/>
          <a:lstStyle>
            <a:lvl1pPr>
              <a:defRPr/>
            </a:lvl1pPr>
          </a:lstStyle>
          <a:p>
            <a:fld id="{14F33C35-5A61-4B56-BB0F-8C249975AAA9}" type="slidenum">
              <a:rPr lang="en-US" altLang="en-US"/>
              <a:pPr/>
              <a:t>‹#›</a:t>
            </a:fld>
            <a:endParaRPr lang="en-US" altLang="en-US"/>
          </a:p>
        </p:txBody>
      </p:sp>
    </p:spTree>
    <p:extLst>
      <p:ext uri="{BB962C8B-B14F-4D97-AF65-F5344CB8AC3E}">
        <p14:creationId xmlns:p14="http://schemas.microsoft.com/office/powerpoint/2010/main" val="2298853679"/>
      </p:ext>
    </p:extLst>
  </p:cSld>
  <p:clrMapOvr>
    <a:masterClrMapping/>
  </p:clrMapOvr>
  <p:transition>
    <p:cut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950B0BC-70A0-0E13-EA9E-2E5E0058A8D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80369D5-56D7-6F25-DC42-FCDE7BE125C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D0BBA8B3-FEF1-8432-4C4D-7F5FA97C45A3}"/>
              </a:ext>
            </a:extLst>
          </p:cNvPr>
          <p:cNvSpPr>
            <a:spLocks noGrp="1" noChangeArrowheads="1"/>
          </p:cNvSpPr>
          <p:nvPr>
            <p:ph type="sldNum" sz="quarter" idx="12"/>
          </p:nvPr>
        </p:nvSpPr>
        <p:spPr>
          <a:ln/>
        </p:spPr>
        <p:txBody>
          <a:bodyPr/>
          <a:lstStyle>
            <a:lvl1pPr>
              <a:defRPr/>
            </a:lvl1pPr>
          </a:lstStyle>
          <a:p>
            <a:fld id="{ADF3FD4A-F67A-4495-B8D5-196B94852C31}" type="slidenum">
              <a:rPr lang="en-US" altLang="en-US"/>
              <a:pPr/>
              <a:t>‹#›</a:t>
            </a:fld>
            <a:endParaRPr lang="en-US" altLang="en-US"/>
          </a:p>
        </p:txBody>
      </p:sp>
    </p:spTree>
    <p:extLst>
      <p:ext uri="{BB962C8B-B14F-4D97-AF65-F5344CB8AC3E}">
        <p14:creationId xmlns:p14="http://schemas.microsoft.com/office/powerpoint/2010/main" val="4280094909"/>
      </p:ext>
    </p:extLst>
  </p:cSld>
  <p:clrMapOvr>
    <a:masterClrMapping/>
  </p:clrMapOvr>
  <p:transition>
    <p:cut thruBlk="1"/>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92255C2-56EF-D912-EDC0-E3F2325C86B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C7B9AD9-922E-E54A-D570-5D040527D9E7}"/>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3B7916E4-BF42-6F18-CECE-4622894BC43F}"/>
              </a:ext>
            </a:extLst>
          </p:cNvPr>
          <p:cNvSpPr>
            <a:spLocks noGrp="1" noChangeArrowheads="1"/>
          </p:cNvSpPr>
          <p:nvPr>
            <p:ph type="sldNum" sz="quarter" idx="12"/>
          </p:nvPr>
        </p:nvSpPr>
        <p:spPr>
          <a:ln/>
        </p:spPr>
        <p:txBody>
          <a:bodyPr/>
          <a:lstStyle>
            <a:lvl1pPr>
              <a:defRPr/>
            </a:lvl1pPr>
          </a:lstStyle>
          <a:p>
            <a:fld id="{78B6F820-85B2-43C9-B5D7-BE255C2A5982}" type="slidenum">
              <a:rPr lang="en-US" altLang="en-US"/>
              <a:pPr/>
              <a:t>‹#›</a:t>
            </a:fld>
            <a:endParaRPr lang="en-US" altLang="en-US"/>
          </a:p>
        </p:txBody>
      </p:sp>
    </p:spTree>
    <p:extLst>
      <p:ext uri="{BB962C8B-B14F-4D97-AF65-F5344CB8AC3E}">
        <p14:creationId xmlns:p14="http://schemas.microsoft.com/office/powerpoint/2010/main" val="202901512"/>
      </p:ext>
    </p:extLst>
  </p:cSld>
  <p:clrMapOvr>
    <a:masterClrMapping/>
  </p:clrMapOvr>
  <p:transition>
    <p:cut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3259B56-A503-7EF8-3D99-E4F15CBEC41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2A1C0F3-7EF4-4EEC-3C7F-B1C2A442337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06D749AC-00B8-362B-970E-27E35D04156C}"/>
              </a:ext>
            </a:extLst>
          </p:cNvPr>
          <p:cNvSpPr>
            <a:spLocks noGrp="1" noChangeArrowheads="1"/>
          </p:cNvSpPr>
          <p:nvPr>
            <p:ph type="sldNum" sz="quarter" idx="12"/>
          </p:nvPr>
        </p:nvSpPr>
        <p:spPr>
          <a:ln/>
        </p:spPr>
        <p:txBody>
          <a:bodyPr/>
          <a:lstStyle>
            <a:lvl1pPr>
              <a:defRPr/>
            </a:lvl1pPr>
          </a:lstStyle>
          <a:p>
            <a:fld id="{29762994-62B9-48F0-9A27-F4E83D7168CF}" type="slidenum">
              <a:rPr lang="en-US" altLang="en-US"/>
              <a:pPr/>
              <a:t>‹#›</a:t>
            </a:fld>
            <a:endParaRPr lang="en-US" altLang="en-US"/>
          </a:p>
        </p:txBody>
      </p:sp>
    </p:spTree>
    <p:extLst>
      <p:ext uri="{BB962C8B-B14F-4D97-AF65-F5344CB8AC3E}">
        <p14:creationId xmlns:p14="http://schemas.microsoft.com/office/powerpoint/2010/main" val="2697126089"/>
      </p:ext>
    </p:extLst>
  </p:cSld>
  <p:clrMapOvr>
    <a:masterClrMapping/>
  </p:clrMapOvr>
  <p:transition>
    <p:cut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4FD0EB1-69CD-5C26-A4A8-F5543E6F688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204103C-724D-46F7-C3EE-8778A7D7B25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24EBDD87-4BFD-D7B3-3EE9-6272B8BAE7EA}"/>
              </a:ext>
            </a:extLst>
          </p:cNvPr>
          <p:cNvSpPr>
            <a:spLocks noGrp="1" noChangeArrowheads="1"/>
          </p:cNvSpPr>
          <p:nvPr>
            <p:ph type="sldNum" sz="quarter" idx="12"/>
          </p:nvPr>
        </p:nvSpPr>
        <p:spPr>
          <a:ln/>
        </p:spPr>
        <p:txBody>
          <a:bodyPr/>
          <a:lstStyle>
            <a:lvl1pPr>
              <a:defRPr/>
            </a:lvl1pPr>
          </a:lstStyle>
          <a:p>
            <a:fld id="{86B9FA39-214A-4D54-9B21-9DA22A236239}" type="slidenum">
              <a:rPr lang="en-US" altLang="en-US"/>
              <a:pPr/>
              <a:t>‹#›</a:t>
            </a:fld>
            <a:endParaRPr lang="en-US" altLang="en-US"/>
          </a:p>
        </p:txBody>
      </p:sp>
    </p:spTree>
    <p:extLst>
      <p:ext uri="{BB962C8B-B14F-4D97-AF65-F5344CB8AC3E}">
        <p14:creationId xmlns:p14="http://schemas.microsoft.com/office/powerpoint/2010/main" val="3114528456"/>
      </p:ext>
    </p:extLst>
  </p:cSld>
  <p:clrMapOvr>
    <a:masterClrMapping/>
  </p:clrMapOvr>
  <p:transition>
    <p:cut thruBlk="1"/>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1F0E116-24F7-2366-E128-BD9122E8E9D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4BFFB58-DB6D-F3F6-E380-B999E3CC5FBC}"/>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244D79DF-2E93-4DA7-2B0E-2C8094880323}"/>
              </a:ext>
            </a:extLst>
          </p:cNvPr>
          <p:cNvSpPr>
            <a:spLocks noGrp="1" noChangeArrowheads="1"/>
          </p:cNvSpPr>
          <p:nvPr>
            <p:ph type="sldNum" sz="quarter" idx="12"/>
          </p:nvPr>
        </p:nvSpPr>
        <p:spPr>
          <a:ln/>
        </p:spPr>
        <p:txBody>
          <a:bodyPr/>
          <a:lstStyle>
            <a:lvl1pPr>
              <a:defRPr/>
            </a:lvl1pPr>
          </a:lstStyle>
          <a:p>
            <a:fld id="{42F34FAB-C8AE-40E8-91DD-E0D96F9872EE}" type="slidenum">
              <a:rPr lang="en-US" altLang="en-US"/>
              <a:pPr/>
              <a:t>‹#›</a:t>
            </a:fld>
            <a:endParaRPr lang="en-US" altLang="en-US"/>
          </a:p>
        </p:txBody>
      </p:sp>
    </p:spTree>
    <p:extLst>
      <p:ext uri="{BB962C8B-B14F-4D97-AF65-F5344CB8AC3E}">
        <p14:creationId xmlns:p14="http://schemas.microsoft.com/office/powerpoint/2010/main" val="1743861194"/>
      </p:ext>
    </p:extLst>
  </p:cSld>
  <p:clrMapOvr>
    <a:masterClrMapping/>
  </p:clrMapOvr>
  <p:transition>
    <p:cut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9E00A00-E54B-0D55-7B28-B10B79166E0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DC382A0-BA44-1BA7-BE41-16A350FEB6D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620DBC45-559D-68EA-6767-AFB3BBA57BDE}"/>
              </a:ext>
            </a:extLst>
          </p:cNvPr>
          <p:cNvSpPr>
            <a:spLocks noGrp="1" noChangeArrowheads="1"/>
          </p:cNvSpPr>
          <p:nvPr>
            <p:ph type="sldNum" sz="quarter" idx="12"/>
          </p:nvPr>
        </p:nvSpPr>
        <p:spPr>
          <a:ln/>
        </p:spPr>
        <p:txBody>
          <a:bodyPr/>
          <a:lstStyle>
            <a:lvl1pPr>
              <a:defRPr/>
            </a:lvl1pPr>
          </a:lstStyle>
          <a:p>
            <a:fld id="{5C40900F-A345-4D7F-A1B8-9AB8F8118E55}" type="slidenum">
              <a:rPr lang="en-US" altLang="en-US"/>
              <a:pPr/>
              <a:t>‹#›</a:t>
            </a:fld>
            <a:endParaRPr lang="en-US" altLang="en-US"/>
          </a:p>
        </p:txBody>
      </p:sp>
    </p:spTree>
    <p:extLst>
      <p:ext uri="{BB962C8B-B14F-4D97-AF65-F5344CB8AC3E}">
        <p14:creationId xmlns:p14="http://schemas.microsoft.com/office/powerpoint/2010/main" val="2505790834"/>
      </p:ext>
    </p:extLst>
  </p:cSld>
  <p:clrMapOvr>
    <a:masterClrMapping/>
  </p:clrMapOvr>
  <p:transition>
    <p:cut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24DB896-DF48-223E-54F9-EC41A701E6F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9949A6A-D9FF-8BCA-48D9-3E6D466944E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C7DE1EA1-0F99-B173-1CEB-838E8846DAA6}"/>
              </a:ext>
            </a:extLst>
          </p:cNvPr>
          <p:cNvSpPr>
            <a:spLocks noGrp="1" noChangeArrowheads="1"/>
          </p:cNvSpPr>
          <p:nvPr>
            <p:ph type="sldNum" sz="quarter" idx="12"/>
          </p:nvPr>
        </p:nvSpPr>
        <p:spPr>
          <a:ln/>
        </p:spPr>
        <p:txBody>
          <a:bodyPr/>
          <a:lstStyle>
            <a:lvl1pPr>
              <a:defRPr/>
            </a:lvl1pPr>
          </a:lstStyle>
          <a:p>
            <a:fld id="{44FE1F15-2851-4F70-BBA6-9E4B704E5C91}" type="slidenum">
              <a:rPr lang="en-US" altLang="en-US"/>
              <a:pPr/>
              <a:t>‹#›</a:t>
            </a:fld>
            <a:endParaRPr lang="en-US" altLang="en-US"/>
          </a:p>
        </p:txBody>
      </p:sp>
    </p:spTree>
    <p:extLst>
      <p:ext uri="{BB962C8B-B14F-4D97-AF65-F5344CB8AC3E}">
        <p14:creationId xmlns:p14="http://schemas.microsoft.com/office/powerpoint/2010/main" val="2563658039"/>
      </p:ext>
    </p:extLst>
  </p:cSld>
  <p:clrMapOvr>
    <a:masterClrMapping/>
  </p:clrMapOvr>
  <p:transition>
    <p:cut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D416D0C-1444-AA3F-0288-747ED09FC5A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88A7FAB-CC9A-9466-DA33-5AF4209238CD}"/>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3F3575F1-2DBE-0D4E-EB71-917BA8D6D41B}"/>
              </a:ext>
            </a:extLst>
          </p:cNvPr>
          <p:cNvSpPr>
            <a:spLocks noGrp="1" noChangeArrowheads="1"/>
          </p:cNvSpPr>
          <p:nvPr>
            <p:ph type="sldNum" sz="quarter" idx="12"/>
          </p:nvPr>
        </p:nvSpPr>
        <p:spPr>
          <a:ln/>
        </p:spPr>
        <p:txBody>
          <a:bodyPr/>
          <a:lstStyle>
            <a:lvl1pPr>
              <a:defRPr/>
            </a:lvl1pPr>
          </a:lstStyle>
          <a:p>
            <a:fld id="{7BE34FBB-1E18-479E-895C-D4D5D6F5570D}" type="slidenum">
              <a:rPr lang="en-US" altLang="en-US"/>
              <a:pPr/>
              <a:t>‹#›</a:t>
            </a:fld>
            <a:endParaRPr lang="en-US" altLang="en-US"/>
          </a:p>
        </p:txBody>
      </p:sp>
    </p:spTree>
    <p:extLst>
      <p:ext uri="{BB962C8B-B14F-4D97-AF65-F5344CB8AC3E}">
        <p14:creationId xmlns:p14="http://schemas.microsoft.com/office/powerpoint/2010/main" val="1008833281"/>
      </p:ext>
    </p:extLst>
  </p:cSld>
  <p:clrMapOvr>
    <a:masterClrMapping/>
  </p:clrMapOvr>
  <p:transition>
    <p:cut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14F4496-9C72-84C6-978B-54A5BDBF7D2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2F51E28-2A20-0CC7-376A-67E6EC9010C8}"/>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231EF051-9A97-4D71-7EC9-8B58E0AAED2C}"/>
              </a:ext>
            </a:extLst>
          </p:cNvPr>
          <p:cNvSpPr>
            <a:spLocks noGrp="1" noChangeArrowheads="1"/>
          </p:cNvSpPr>
          <p:nvPr>
            <p:ph type="sldNum" sz="quarter" idx="12"/>
          </p:nvPr>
        </p:nvSpPr>
        <p:spPr>
          <a:ln/>
        </p:spPr>
        <p:txBody>
          <a:bodyPr/>
          <a:lstStyle>
            <a:lvl1pPr>
              <a:defRPr/>
            </a:lvl1pPr>
          </a:lstStyle>
          <a:p>
            <a:fld id="{22B1F0D6-B80E-4802-8F08-9E99EC2DD32B}" type="slidenum">
              <a:rPr lang="en-US" altLang="en-US"/>
              <a:pPr/>
              <a:t>‹#›</a:t>
            </a:fld>
            <a:endParaRPr lang="en-US" altLang="en-US"/>
          </a:p>
        </p:txBody>
      </p:sp>
    </p:spTree>
    <p:extLst>
      <p:ext uri="{BB962C8B-B14F-4D97-AF65-F5344CB8AC3E}">
        <p14:creationId xmlns:p14="http://schemas.microsoft.com/office/powerpoint/2010/main" val="3650884959"/>
      </p:ext>
    </p:extLst>
  </p:cSld>
  <p:clrMapOvr>
    <a:masterClrMapping/>
  </p:clrMapOvr>
  <p:transition>
    <p:cut thruBlk="1"/>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1D9E2D0-14DA-A2BC-1C34-44689DAF997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B8D39CB-6F93-7338-5337-AC154EE8F142}"/>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AB4F93C2-2C52-4863-3E24-918FEFD08F49}"/>
              </a:ext>
            </a:extLst>
          </p:cNvPr>
          <p:cNvSpPr>
            <a:spLocks noGrp="1" noChangeArrowheads="1"/>
          </p:cNvSpPr>
          <p:nvPr>
            <p:ph type="sldNum" sz="quarter" idx="12"/>
          </p:nvPr>
        </p:nvSpPr>
        <p:spPr>
          <a:ln/>
        </p:spPr>
        <p:txBody>
          <a:bodyPr/>
          <a:lstStyle>
            <a:lvl1pPr>
              <a:defRPr/>
            </a:lvl1pPr>
          </a:lstStyle>
          <a:p>
            <a:fld id="{5CC5EE36-C0E1-479D-9710-6B81CEB9BC85}" type="slidenum">
              <a:rPr lang="en-US" altLang="en-US"/>
              <a:pPr/>
              <a:t>‹#›</a:t>
            </a:fld>
            <a:endParaRPr lang="en-US" altLang="en-US"/>
          </a:p>
        </p:txBody>
      </p:sp>
    </p:spTree>
    <p:extLst>
      <p:ext uri="{BB962C8B-B14F-4D97-AF65-F5344CB8AC3E}">
        <p14:creationId xmlns:p14="http://schemas.microsoft.com/office/powerpoint/2010/main" val="1130327932"/>
      </p:ext>
    </p:extLst>
  </p:cSld>
  <p:clrMapOvr>
    <a:masterClrMapping/>
  </p:clrMapOvr>
  <p:transition>
    <p:cut thruBlk="1"/>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CA9E1E0-7CD8-55FC-1592-A16972BFE09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4AD658E-7A60-21D7-D486-30BD96DA5ACA}"/>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51FC6185-E6C8-6065-12FF-D6D32EA5E03A}"/>
              </a:ext>
            </a:extLst>
          </p:cNvPr>
          <p:cNvSpPr>
            <a:spLocks noGrp="1" noChangeArrowheads="1"/>
          </p:cNvSpPr>
          <p:nvPr>
            <p:ph type="sldNum" sz="quarter" idx="12"/>
          </p:nvPr>
        </p:nvSpPr>
        <p:spPr>
          <a:ln/>
        </p:spPr>
        <p:txBody>
          <a:bodyPr/>
          <a:lstStyle>
            <a:lvl1pPr>
              <a:defRPr/>
            </a:lvl1pPr>
          </a:lstStyle>
          <a:p>
            <a:fld id="{47E34CC0-3505-46C9-B224-E74A9E27888F}" type="slidenum">
              <a:rPr lang="en-US" altLang="en-US"/>
              <a:pPr/>
              <a:t>‹#›</a:t>
            </a:fld>
            <a:endParaRPr lang="en-US" altLang="en-US"/>
          </a:p>
        </p:txBody>
      </p:sp>
    </p:spTree>
    <p:extLst>
      <p:ext uri="{BB962C8B-B14F-4D97-AF65-F5344CB8AC3E}">
        <p14:creationId xmlns:p14="http://schemas.microsoft.com/office/powerpoint/2010/main" val="1271537111"/>
      </p:ext>
    </p:extLst>
  </p:cSld>
  <p:clrMapOvr>
    <a:masterClrMapping/>
  </p:clrMapOvr>
  <p:transition>
    <p:cut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2D0ABB5-02C1-9797-1416-8B2A8E2BCB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0C0728C-3CA6-306B-2CF3-9B9B20D945EE}"/>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DC6E3336-611D-8F77-39E7-2D9177B41FAC}"/>
              </a:ext>
            </a:extLst>
          </p:cNvPr>
          <p:cNvSpPr>
            <a:spLocks noGrp="1" noChangeArrowheads="1"/>
          </p:cNvSpPr>
          <p:nvPr>
            <p:ph type="sldNum" sz="quarter" idx="12"/>
          </p:nvPr>
        </p:nvSpPr>
        <p:spPr>
          <a:ln/>
        </p:spPr>
        <p:txBody>
          <a:bodyPr/>
          <a:lstStyle>
            <a:lvl1pPr>
              <a:defRPr/>
            </a:lvl1pPr>
          </a:lstStyle>
          <a:p>
            <a:fld id="{700B1488-A887-4419-9128-1245C5965C76}" type="slidenum">
              <a:rPr lang="en-US" altLang="en-US"/>
              <a:pPr/>
              <a:t>‹#›</a:t>
            </a:fld>
            <a:endParaRPr lang="en-US" altLang="en-US"/>
          </a:p>
        </p:txBody>
      </p:sp>
    </p:spTree>
    <p:extLst>
      <p:ext uri="{BB962C8B-B14F-4D97-AF65-F5344CB8AC3E}">
        <p14:creationId xmlns:p14="http://schemas.microsoft.com/office/powerpoint/2010/main" val="623764400"/>
      </p:ext>
    </p:extLst>
  </p:cSld>
  <p:clrMapOvr>
    <a:masterClrMapping/>
  </p:clrMapOvr>
  <p:transition>
    <p:cut thruBlk="1"/>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C4D48B5-7882-7561-E727-F645E4687A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156A7A7-D75C-25A5-79BC-C8A21208183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16EFA335-B834-A119-86A0-A533F728BC02}"/>
              </a:ext>
            </a:extLst>
          </p:cNvPr>
          <p:cNvSpPr>
            <a:spLocks noGrp="1" noChangeArrowheads="1"/>
          </p:cNvSpPr>
          <p:nvPr>
            <p:ph type="sldNum" sz="quarter" idx="12"/>
          </p:nvPr>
        </p:nvSpPr>
        <p:spPr>
          <a:ln/>
        </p:spPr>
        <p:txBody>
          <a:bodyPr/>
          <a:lstStyle>
            <a:lvl1pPr>
              <a:defRPr/>
            </a:lvl1pPr>
          </a:lstStyle>
          <a:p>
            <a:fld id="{511C8F62-28A8-4C7C-9D7D-E57C382ED50B}" type="slidenum">
              <a:rPr lang="en-US" altLang="en-US"/>
              <a:pPr/>
              <a:t>‹#›</a:t>
            </a:fld>
            <a:endParaRPr lang="en-US" altLang="en-US"/>
          </a:p>
        </p:txBody>
      </p:sp>
    </p:spTree>
    <p:extLst>
      <p:ext uri="{BB962C8B-B14F-4D97-AF65-F5344CB8AC3E}">
        <p14:creationId xmlns:p14="http://schemas.microsoft.com/office/powerpoint/2010/main" val="2402036051"/>
      </p:ext>
    </p:extLst>
  </p:cSld>
  <p:clrMapOvr>
    <a:masterClrMapping/>
  </p:clrMapOvr>
  <p:transition>
    <p:cut thruBlk="1"/>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0CE0F99-F01A-464E-A2F4-E302F975A12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E4BB36A-0C87-95A6-88AD-DCBEC5A50530}"/>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3FA1DE15-A4FD-CAC9-9D87-C521BB042225}"/>
              </a:ext>
            </a:extLst>
          </p:cNvPr>
          <p:cNvSpPr>
            <a:spLocks noGrp="1" noChangeArrowheads="1"/>
          </p:cNvSpPr>
          <p:nvPr>
            <p:ph type="sldNum" sz="quarter" idx="12"/>
          </p:nvPr>
        </p:nvSpPr>
        <p:spPr>
          <a:ln/>
        </p:spPr>
        <p:txBody>
          <a:bodyPr/>
          <a:lstStyle>
            <a:lvl1pPr>
              <a:defRPr/>
            </a:lvl1pPr>
          </a:lstStyle>
          <a:p>
            <a:fld id="{2D166DA0-1EC5-415D-9597-2923AE0C6ACF}" type="slidenum">
              <a:rPr lang="en-US" altLang="en-US"/>
              <a:pPr/>
              <a:t>‹#›</a:t>
            </a:fld>
            <a:endParaRPr lang="en-US" altLang="en-US"/>
          </a:p>
        </p:txBody>
      </p:sp>
    </p:spTree>
    <p:extLst>
      <p:ext uri="{BB962C8B-B14F-4D97-AF65-F5344CB8AC3E}">
        <p14:creationId xmlns:p14="http://schemas.microsoft.com/office/powerpoint/2010/main" val="1053374218"/>
      </p:ext>
    </p:extLst>
  </p:cSld>
  <p:clrMapOvr>
    <a:masterClrMapping/>
  </p:clrMapOvr>
  <p:transition>
    <p:cut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667000"/>
            <a:ext cx="3810000" cy="3459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667000"/>
            <a:ext cx="3810000" cy="3459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0AF7F74-5021-8528-B2A5-7914A1C0888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B10C88E-F0AD-10B7-8485-D20A6F49513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B66AF38F-A2BA-D00F-4A14-B16E53C49A1F}"/>
              </a:ext>
            </a:extLst>
          </p:cNvPr>
          <p:cNvSpPr>
            <a:spLocks noGrp="1" noChangeArrowheads="1"/>
          </p:cNvSpPr>
          <p:nvPr>
            <p:ph type="sldNum" sz="quarter" idx="12"/>
          </p:nvPr>
        </p:nvSpPr>
        <p:spPr>
          <a:ln/>
        </p:spPr>
        <p:txBody>
          <a:bodyPr/>
          <a:lstStyle>
            <a:lvl1pPr>
              <a:defRPr/>
            </a:lvl1pPr>
          </a:lstStyle>
          <a:p>
            <a:fld id="{7FC7EC39-A694-4B4B-B3A3-E44396D28465}" type="slidenum">
              <a:rPr lang="en-US" altLang="en-US"/>
              <a:pPr/>
              <a:t>‹#›</a:t>
            </a:fld>
            <a:endParaRPr lang="en-US" altLang="en-US"/>
          </a:p>
        </p:txBody>
      </p:sp>
    </p:spTree>
    <p:extLst>
      <p:ext uri="{BB962C8B-B14F-4D97-AF65-F5344CB8AC3E}">
        <p14:creationId xmlns:p14="http://schemas.microsoft.com/office/powerpoint/2010/main" val="3670218572"/>
      </p:ext>
    </p:extLst>
  </p:cSld>
  <p:clrMapOvr>
    <a:masterClrMapping/>
  </p:clrMapOvr>
  <p:transition>
    <p:cut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F556669-496A-6EA5-E7AA-A1CC46CAA3D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D8370D6-6C90-1C9C-CD57-0CF1AD47FBBB}"/>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9" name="Rectangle 6">
            <a:extLst>
              <a:ext uri="{FF2B5EF4-FFF2-40B4-BE49-F238E27FC236}">
                <a16:creationId xmlns:a16="http://schemas.microsoft.com/office/drawing/2014/main" id="{810BEF30-742D-4FA6-9EA3-239F8BE16FD5}"/>
              </a:ext>
            </a:extLst>
          </p:cNvPr>
          <p:cNvSpPr>
            <a:spLocks noGrp="1" noChangeArrowheads="1"/>
          </p:cNvSpPr>
          <p:nvPr>
            <p:ph type="sldNum" sz="quarter" idx="12"/>
          </p:nvPr>
        </p:nvSpPr>
        <p:spPr>
          <a:ln/>
        </p:spPr>
        <p:txBody>
          <a:bodyPr/>
          <a:lstStyle>
            <a:lvl1pPr>
              <a:defRPr/>
            </a:lvl1pPr>
          </a:lstStyle>
          <a:p>
            <a:fld id="{D7057B2F-A689-4F31-AA12-940490DE4271}" type="slidenum">
              <a:rPr lang="en-US" altLang="en-US"/>
              <a:pPr/>
              <a:t>‹#›</a:t>
            </a:fld>
            <a:endParaRPr lang="en-US" altLang="en-US"/>
          </a:p>
        </p:txBody>
      </p:sp>
    </p:spTree>
    <p:extLst>
      <p:ext uri="{BB962C8B-B14F-4D97-AF65-F5344CB8AC3E}">
        <p14:creationId xmlns:p14="http://schemas.microsoft.com/office/powerpoint/2010/main" val="3446118268"/>
      </p:ext>
    </p:extLst>
  </p:cSld>
  <p:clrMapOvr>
    <a:masterClrMapping/>
  </p:clrMapOvr>
  <p:transition>
    <p:cut thruBlk="1"/>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7D44092-434D-B9ED-C5E3-B7D5E726035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74218FB-7FAE-875C-95F6-EC67F7CE2911}"/>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5" name="Rectangle 6">
            <a:extLst>
              <a:ext uri="{FF2B5EF4-FFF2-40B4-BE49-F238E27FC236}">
                <a16:creationId xmlns:a16="http://schemas.microsoft.com/office/drawing/2014/main" id="{88D44E26-A970-D300-3F93-719AF6C8E502}"/>
              </a:ext>
            </a:extLst>
          </p:cNvPr>
          <p:cNvSpPr>
            <a:spLocks noGrp="1" noChangeArrowheads="1"/>
          </p:cNvSpPr>
          <p:nvPr>
            <p:ph type="sldNum" sz="quarter" idx="12"/>
          </p:nvPr>
        </p:nvSpPr>
        <p:spPr>
          <a:ln/>
        </p:spPr>
        <p:txBody>
          <a:bodyPr/>
          <a:lstStyle>
            <a:lvl1pPr>
              <a:defRPr/>
            </a:lvl1pPr>
          </a:lstStyle>
          <a:p>
            <a:fld id="{D0A01C19-5C4D-41A2-BB60-8C60E89B7B0D}" type="slidenum">
              <a:rPr lang="en-US" altLang="en-US"/>
              <a:pPr/>
              <a:t>‹#›</a:t>
            </a:fld>
            <a:endParaRPr lang="en-US" altLang="en-US"/>
          </a:p>
        </p:txBody>
      </p:sp>
    </p:spTree>
    <p:extLst>
      <p:ext uri="{BB962C8B-B14F-4D97-AF65-F5344CB8AC3E}">
        <p14:creationId xmlns:p14="http://schemas.microsoft.com/office/powerpoint/2010/main" val="3914485171"/>
      </p:ext>
    </p:extLst>
  </p:cSld>
  <p:clrMapOvr>
    <a:masterClrMapping/>
  </p:clrMapOvr>
  <p:transition>
    <p:cut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31C0D3F-4BC8-DBC1-01CC-37017F5F06EA}"/>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F9F1ABA-4284-6078-3010-7311303B6F4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4" name="Rectangle 6">
            <a:extLst>
              <a:ext uri="{FF2B5EF4-FFF2-40B4-BE49-F238E27FC236}">
                <a16:creationId xmlns:a16="http://schemas.microsoft.com/office/drawing/2014/main" id="{816056CD-4E79-4FC1-0476-92BA7B5A6B8A}"/>
              </a:ext>
            </a:extLst>
          </p:cNvPr>
          <p:cNvSpPr>
            <a:spLocks noGrp="1" noChangeArrowheads="1"/>
          </p:cNvSpPr>
          <p:nvPr>
            <p:ph type="sldNum" sz="quarter" idx="12"/>
          </p:nvPr>
        </p:nvSpPr>
        <p:spPr>
          <a:ln/>
        </p:spPr>
        <p:txBody>
          <a:bodyPr/>
          <a:lstStyle>
            <a:lvl1pPr>
              <a:defRPr/>
            </a:lvl1pPr>
          </a:lstStyle>
          <a:p>
            <a:fld id="{6AA2F69E-8EF8-4185-B5A0-C973A992EB12}" type="slidenum">
              <a:rPr lang="en-US" altLang="en-US"/>
              <a:pPr/>
              <a:t>‹#›</a:t>
            </a:fld>
            <a:endParaRPr lang="en-US" altLang="en-US"/>
          </a:p>
        </p:txBody>
      </p:sp>
    </p:spTree>
    <p:extLst>
      <p:ext uri="{BB962C8B-B14F-4D97-AF65-F5344CB8AC3E}">
        <p14:creationId xmlns:p14="http://schemas.microsoft.com/office/powerpoint/2010/main" val="1694643831"/>
      </p:ext>
    </p:extLst>
  </p:cSld>
  <p:clrMapOvr>
    <a:masterClrMapping/>
  </p:clrMapOvr>
  <p:transition>
    <p:cut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6C62EB3-DDCB-14F2-5DBA-82646F2C05E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F045464-0E72-3FE6-F9B7-26CCDDC8DA14}"/>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E74E0B9B-8B91-18DC-15BA-86A21FD6F33C}"/>
              </a:ext>
            </a:extLst>
          </p:cNvPr>
          <p:cNvSpPr>
            <a:spLocks noGrp="1" noChangeArrowheads="1"/>
          </p:cNvSpPr>
          <p:nvPr>
            <p:ph type="sldNum" sz="quarter" idx="12"/>
          </p:nvPr>
        </p:nvSpPr>
        <p:spPr>
          <a:ln/>
        </p:spPr>
        <p:txBody>
          <a:bodyPr/>
          <a:lstStyle>
            <a:lvl1pPr>
              <a:defRPr/>
            </a:lvl1pPr>
          </a:lstStyle>
          <a:p>
            <a:fld id="{0BAC244F-0D39-4AAD-8A53-2318DAC1B5B7}" type="slidenum">
              <a:rPr lang="en-US" altLang="en-US"/>
              <a:pPr/>
              <a:t>‹#›</a:t>
            </a:fld>
            <a:endParaRPr lang="en-US" altLang="en-US"/>
          </a:p>
        </p:txBody>
      </p:sp>
    </p:spTree>
    <p:extLst>
      <p:ext uri="{BB962C8B-B14F-4D97-AF65-F5344CB8AC3E}">
        <p14:creationId xmlns:p14="http://schemas.microsoft.com/office/powerpoint/2010/main" val="882038556"/>
      </p:ext>
    </p:extLst>
  </p:cSld>
  <p:clrMapOvr>
    <a:masterClrMapping/>
  </p:clrMapOvr>
  <p:transition>
    <p:cut thruBlk="1"/>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5F1B007-9DBB-106B-F489-B6A28CACE9B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0B56EC4-8B3F-31D0-91CE-CBDD840C9BF6}"/>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7" name="Rectangle 6">
            <a:extLst>
              <a:ext uri="{FF2B5EF4-FFF2-40B4-BE49-F238E27FC236}">
                <a16:creationId xmlns:a16="http://schemas.microsoft.com/office/drawing/2014/main" id="{49CD564F-B9C0-E18A-FF0A-E3B7426310A5}"/>
              </a:ext>
            </a:extLst>
          </p:cNvPr>
          <p:cNvSpPr>
            <a:spLocks noGrp="1" noChangeArrowheads="1"/>
          </p:cNvSpPr>
          <p:nvPr>
            <p:ph type="sldNum" sz="quarter" idx="12"/>
          </p:nvPr>
        </p:nvSpPr>
        <p:spPr>
          <a:ln/>
        </p:spPr>
        <p:txBody>
          <a:bodyPr/>
          <a:lstStyle>
            <a:lvl1pPr>
              <a:defRPr/>
            </a:lvl1pPr>
          </a:lstStyle>
          <a:p>
            <a:fld id="{777B7957-A46E-4EA9-8F9E-60EA00936CB4}" type="slidenum">
              <a:rPr lang="en-US" altLang="en-US"/>
              <a:pPr/>
              <a:t>‹#›</a:t>
            </a:fld>
            <a:endParaRPr lang="en-US" altLang="en-US"/>
          </a:p>
        </p:txBody>
      </p:sp>
    </p:spTree>
    <p:extLst>
      <p:ext uri="{BB962C8B-B14F-4D97-AF65-F5344CB8AC3E}">
        <p14:creationId xmlns:p14="http://schemas.microsoft.com/office/powerpoint/2010/main" val="770880048"/>
      </p:ext>
    </p:extLst>
  </p:cSld>
  <p:clrMapOvr>
    <a:masterClrMapping/>
  </p:clrMapOvr>
  <p:transition>
    <p:cut thruBlk="1"/>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8E78992-B6CE-A667-45BB-13FC396020B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FA8B102-D53B-40C9-3A23-F332F6E54F05}"/>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774A35FB-500C-4455-A6F1-CBC5611FBB7D}"/>
              </a:ext>
            </a:extLst>
          </p:cNvPr>
          <p:cNvSpPr>
            <a:spLocks noGrp="1" noChangeArrowheads="1"/>
          </p:cNvSpPr>
          <p:nvPr>
            <p:ph type="sldNum" sz="quarter" idx="12"/>
          </p:nvPr>
        </p:nvSpPr>
        <p:spPr>
          <a:ln/>
        </p:spPr>
        <p:txBody>
          <a:bodyPr/>
          <a:lstStyle>
            <a:lvl1pPr>
              <a:defRPr/>
            </a:lvl1pPr>
          </a:lstStyle>
          <a:p>
            <a:fld id="{6F79C079-17F9-4B95-8AF2-2F064E8FE3F6}" type="slidenum">
              <a:rPr lang="en-US" altLang="en-US"/>
              <a:pPr/>
              <a:t>‹#›</a:t>
            </a:fld>
            <a:endParaRPr lang="en-US" altLang="en-US"/>
          </a:p>
        </p:txBody>
      </p:sp>
    </p:spTree>
    <p:extLst>
      <p:ext uri="{BB962C8B-B14F-4D97-AF65-F5344CB8AC3E}">
        <p14:creationId xmlns:p14="http://schemas.microsoft.com/office/powerpoint/2010/main" val="1970000953"/>
      </p:ext>
    </p:extLst>
  </p:cSld>
  <p:clrMapOvr>
    <a:masterClrMapping/>
  </p:clrMapOvr>
  <p:transition>
    <p:cut thruBlk="1"/>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95400"/>
            <a:ext cx="2057400" cy="4830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95400"/>
            <a:ext cx="6019800" cy="4830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99FA45A-16E3-6047-EE04-0820FBE0C9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0A19A29-13C6-F2FA-B07A-82F749479279}"/>
              </a:ext>
            </a:extLst>
          </p:cNvPr>
          <p:cNvSpPr>
            <a:spLocks noGrp="1" noChangeArrowheads="1"/>
          </p:cNvSpPr>
          <p:nvPr>
            <p:ph type="ftr" sz="quarter" idx="11"/>
          </p:nvPr>
        </p:nvSpPr>
        <p:spPr>
          <a:ln/>
        </p:spPr>
        <p:txBody>
          <a:bodyPr/>
          <a:lstStyle>
            <a:lvl1pPr>
              <a:defRPr/>
            </a:lvl1pPr>
          </a:lstStyle>
          <a:p>
            <a:pPr>
              <a:defRPr/>
            </a:pPr>
            <a:r>
              <a:rPr lang="en-US"/>
              <a:t>Prof. Saeed Makarem</a:t>
            </a:r>
          </a:p>
        </p:txBody>
      </p:sp>
      <p:sp>
        <p:nvSpPr>
          <p:cNvPr id="6" name="Rectangle 6">
            <a:extLst>
              <a:ext uri="{FF2B5EF4-FFF2-40B4-BE49-F238E27FC236}">
                <a16:creationId xmlns:a16="http://schemas.microsoft.com/office/drawing/2014/main" id="{C13A0074-4443-72E9-8E13-37F2FD47F19D}"/>
              </a:ext>
            </a:extLst>
          </p:cNvPr>
          <p:cNvSpPr>
            <a:spLocks noGrp="1" noChangeArrowheads="1"/>
          </p:cNvSpPr>
          <p:nvPr>
            <p:ph type="sldNum" sz="quarter" idx="12"/>
          </p:nvPr>
        </p:nvSpPr>
        <p:spPr>
          <a:ln/>
        </p:spPr>
        <p:txBody>
          <a:bodyPr/>
          <a:lstStyle>
            <a:lvl1pPr>
              <a:defRPr/>
            </a:lvl1pPr>
          </a:lstStyle>
          <a:p>
            <a:fld id="{CDC13975-F143-41CE-AA8B-25A7E0EC07D0}" type="slidenum">
              <a:rPr lang="en-US" altLang="en-US"/>
              <a:pPr/>
              <a:t>‹#›</a:t>
            </a:fld>
            <a:endParaRPr lang="en-US" altLang="en-US"/>
          </a:p>
        </p:txBody>
      </p:sp>
    </p:spTree>
    <p:extLst>
      <p:ext uri="{BB962C8B-B14F-4D97-AF65-F5344CB8AC3E}">
        <p14:creationId xmlns:p14="http://schemas.microsoft.com/office/powerpoint/2010/main" val="1767618587"/>
      </p:ext>
    </p:extLst>
  </p:cSld>
  <p:clrMapOvr>
    <a:masterClrMapping/>
  </p:clrMapOvr>
  <p:transition>
    <p:cut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 /><Relationship Id="rId13" Type="http://schemas.openxmlformats.org/officeDocument/2006/relationships/slideLayout" Target="../slideLayouts/slideLayout112.xml" /><Relationship Id="rId3" Type="http://schemas.openxmlformats.org/officeDocument/2006/relationships/slideLayout" Target="../slideLayouts/slideLayout102.xml" /><Relationship Id="rId7" Type="http://schemas.openxmlformats.org/officeDocument/2006/relationships/slideLayout" Target="../slideLayouts/slideLayout106.xml" /><Relationship Id="rId12" Type="http://schemas.openxmlformats.org/officeDocument/2006/relationships/slideLayout" Target="../slideLayouts/slideLayout111.xml" /><Relationship Id="rId2" Type="http://schemas.openxmlformats.org/officeDocument/2006/relationships/slideLayout" Target="../slideLayouts/slideLayout101.xml" /><Relationship Id="rId1" Type="http://schemas.openxmlformats.org/officeDocument/2006/relationships/slideLayout" Target="../slideLayouts/slideLayout100.xml" /><Relationship Id="rId6" Type="http://schemas.openxmlformats.org/officeDocument/2006/relationships/slideLayout" Target="../slideLayouts/slideLayout105.xml" /><Relationship Id="rId11" Type="http://schemas.openxmlformats.org/officeDocument/2006/relationships/slideLayout" Target="../slideLayouts/slideLayout110.xml" /><Relationship Id="rId5" Type="http://schemas.openxmlformats.org/officeDocument/2006/relationships/slideLayout" Target="../slideLayouts/slideLayout104.xml" /><Relationship Id="rId15" Type="http://schemas.openxmlformats.org/officeDocument/2006/relationships/image" Target="../media/image10.jpeg" /><Relationship Id="rId10" Type="http://schemas.openxmlformats.org/officeDocument/2006/relationships/slideLayout" Target="../slideLayouts/slideLayout109.xml" /><Relationship Id="rId4" Type="http://schemas.openxmlformats.org/officeDocument/2006/relationships/slideLayout" Target="../slideLayouts/slideLayout103.xml" /><Relationship Id="rId9" Type="http://schemas.openxmlformats.org/officeDocument/2006/relationships/slideLayout" Target="../slideLayouts/slideLayout108.xml" /><Relationship Id="rId14" Type="http://schemas.openxmlformats.org/officeDocument/2006/relationships/theme" Target="../theme/theme10.xml" /></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 /><Relationship Id="rId13" Type="http://schemas.openxmlformats.org/officeDocument/2006/relationships/image" Target="../media/image11.jpeg" /><Relationship Id="rId3" Type="http://schemas.openxmlformats.org/officeDocument/2006/relationships/slideLayout" Target="../slideLayouts/slideLayout115.xml" /><Relationship Id="rId7" Type="http://schemas.openxmlformats.org/officeDocument/2006/relationships/slideLayout" Target="../slideLayouts/slideLayout119.xml" /><Relationship Id="rId12" Type="http://schemas.openxmlformats.org/officeDocument/2006/relationships/theme" Target="../theme/theme11.xml" /><Relationship Id="rId2" Type="http://schemas.openxmlformats.org/officeDocument/2006/relationships/slideLayout" Target="../slideLayouts/slideLayout114.xml" /><Relationship Id="rId1" Type="http://schemas.openxmlformats.org/officeDocument/2006/relationships/slideLayout" Target="../slideLayouts/slideLayout113.xml" /><Relationship Id="rId6" Type="http://schemas.openxmlformats.org/officeDocument/2006/relationships/slideLayout" Target="../slideLayouts/slideLayout118.xml" /><Relationship Id="rId11" Type="http://schemas.openxmlformats.org/officeDocument/2006/relationships/slideLayout" Target="../slideLayouts/slideLayout123.xml" /><Relationship Id="rId5" Type="http://schemas.openxmlformats.org/officeDocument/2006/relationships/slideLayout" Target="../slideLayouts/slideLayout117.xml" /><Relationship Id="rId10" Type="http://schemas.openxmlformats.org/officeDocument/2006/relationships/slideLayout" Target="../slideLayouts/slideLayout122.xml" /><Relationship Id="rId4" Type="http://schemas.openxmlformats.org/officeDocument/2006/relationships/slideLayout" Target="../slideLayouts/slideLayout116.xml" /><Relationship Id="rId9" Type="http://schemas.openxmlformats.org/officeDocument/2006/relationships/slideLayout" Target="../slideLayouts/slideLayout121.xml" /></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 /><Relationship Id="rId13" Type="http://schemas.openxmlformats.org/officeDocument/2006/relationships/image" Target="../media/image12.jpeg" /><Relationship Id="rId3" Type="http://schemas.openxmlformats.org/officeDocument/2006/relationships/slideLayout" Target="../slideLayouts/slideLayout126.xml" /><Relationship Id="rId7" Type="http://schemas.openxmlformats.org/officeDocument/2006/relationships/slideLayout" Target="../slideLayouts/slideLayout130.xml" /><Relationship Id="rId12" Type="http://schemas.openxmlformats.org/officeDocument/2006/relationships/theme" Target="../theme/theme12.xml" /><Relationship Id="rId2" Type="http://schemas.openxmlformats.org/officeDocument/2006/relationships/slideLayout" Target="../slideLayouts/slideLayout125.xml" /><Relationship Id="rId1" Type="http://schemas.openxmlformats.org/officeDocument/2006/relationships/slideLayout" Target="../slideLayouts/slideLayout124.xml" /><Relationship Id="rId6" Type="http://schemas.openxmlformats.org/officeDocument/2006/relationships/slideLayout" Target="../slideLayouts/slideLayout129.xml" /><Relationship Id="rId11" Type="http://schemas.openxmlformats.org/officeDocument/2006/relationships/slideLayout" Target="../slideLayouts/slideLayout134.xml" /><Relationship Id="rId5" Type="http://schemas.openxmlformats.org/officeDocument/2006/relationships/slideLayout" Target="../slideLayouts/slideLayout128.xml" /><Relationship Id="rId10" Type="http://schemas.openxmlformats.org/officeDocument/2006/relationships/slideLayout" Target="../slideLayouts/slideLayout133.xml" /><Relationship Id="rId4" Type="http://schemas.openxmlformats.org/officeDocument/2006/relationships/slideLayout" Target="../slideLayouts/slideLayout127.xml" /><Relationship Id="rId9" Type="http://schemas.openxmlformats.org/officeDocument/2006/relationships/slideLayout" Target="../slideLayouts/slideLayout132.xml" /></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 /><Relationship Id="rId13" Type="http://schemas.openxmlformats.org/officeDocument/2006/relationships/image" Target="../media/image13.jpeg" /><Relationship Id="rId3" Type="http://schemas.openxmlformats.org/officeDocument/2006/relationships/slideLayout" Target="../slideLayouts/slideLayout137.xml" /><Relationship Id="rId7" Type="http://schemas.openxmlformats.org/officeDocument/2006/relationships/slideLayout" Target="../slideLayouts/slideLayout141.xml" /><Relationship Id="rId12" Type="http://schemas.openxmlformats.org/officeDocument/2006/relationships/theme" Target="../theme/theme13.xml" /><Relationship Id="rId2" Type="http://schemas.openxmlformats.org/officeDocument/2006/relationships/slideLayout" Target="../slideLayouts/slideLayout136.xml" /><Relationship Id="rId1" Type="http://schemas.openxmlformats.org/officeDocument/2006/relationships/slideLayout" Target="../slideLayouts/slideLayout135.xml" /><Relationship Id="rId6" Type="http://schemas.openxmlformats.org/officeDocument/2006/relationships/slideLayout" Target="../slideLayouts/slideLayout140.xml" /><Relationship Id="rId11" Type="http://schemas.openxmlformats.org/officeDocument/2006/relationships/slideLayout" Target="../slideLayouts/slideLayout145.xml" /><Relationship Id="rId5" Type="http://schemas.openxmlformats.org/officeDocument/2006/relationships/slideLayout" Target="../slideLayouts/slideLayout139.xml" /><Relationship Id="rId10" Type="http://schemas.openxmlformats.org/officeDocument/2006/relationships/slideLayout" Target="../slideLayouts/slideLayout144.xml" /><Relationship Id="rId4" Type="http://schemas.openxmlformats.org/officeDocument/2006/relationships/slideLayout" Target="../slideLayouts/slideLayout138.xml" /><Relationship Id="rId9" Type="http://schemas.openxmlformats.org/officeDocument/2006/relationships/slideLayout" Target="../slideLayouts/slideLayout143.xml" /></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3.xml" /><Relationship Id="rId13" Type="http://schemas.openxmlformats.org/officeDocument/2006/relationships/image" Target="../media/image14.jpeg" /><Relationship Id="rId3" Type="http://schemas.openxmlformats.org/officeDocument/2006/relationships/slideLayout" Target="../slideLayouts/slideLayout148.xml" /><Relationship Id="rId7" Type="http://schemas.openxmlformats.org/officeDocument/2006/relationships/slideLayout" Target="../slideLayouts/slideLayout152.xml" /><Relationship Id="rId12" Type="http://schemas.openxmlformats.org/officeDocument/2006/relationships/theme" Target="../theme/theme14.xml" /><Relationship Id="rId2" Type="http://schemas.openxmlformats.org/officeDocument/2006/relationships/slideLayout" Target="../slideLayouts/slideLayout147.xml" /><Relationship Id="rId1" Type="http://schemas.openxmlformats.org/officeDocument/2006/relationships/slideLayout" Target="../slideLayouts/slideLayout146.xml" /><Relationship Id="rId6" Type="http://schemas.openxmlformats.org/officeDocument/2006/relationships/slideLayout" Target="../slideLayouts/slideLayout151.xml" /><Relationship Id="rId11" Type="http://schemas.openxmlformats.org/officeDocument/2006/relationships/slideLayout" Target="../slideLayouts/slideLayout156.xml" /><Relationship Id="rId5" Type="http://schemas.openxmlformats.org/officeDocument/2006/relationships/slideLayout" Target="../slideLayouts/slideLayout150.xml" /><Relationship Id="rId10" Type="http://schemas.openxmlformats.org/officeDocument/2006/relationships/slideLayout" Target="../slideLayouts/slideLayout155.xml" /><Relationship Id="rId4" Type="http://schemas.openxmlformats.org/officeDocument/2006/relationships/slideLayout" Target="../slideLayouts/slideLayout149.xml" /><Relationship Id="rId9" Type="http://schemas.openxmlformats.org/officeDocument/2006/relationships/slideLayout" Target="../slideLayouts/slideLayout154.xml" /></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 /><Relationship Id="rId13" Type="http://schemas.openxmlformats.org/officeDocument/2006/relationships/image" Target="../media/image15.jpeg" /><Relationship Id="rId3" Type="http://schemas.openxmlformats.org/officeDocument/2006/relationships/slideLayout" Target="../slideLayouts/slideLayout159.xml" /><Relationship Id="rId7" Type="http://schemas.openxmlformats.org/officeDocument/2006/relationships/slideLayout" Target="../slideLayouts/slideLayout163.xml" /><Relationship Id="rId12" Type="http://schemas.openxmlformats.org/officeDocument/2006/relationships/theme" Target="../theme/theme15.xml" /><Relationship Id="rId2" Type="http://schemas.openxmlformats.org/officeDocument/2006/relationships/slideLayout" Target="../slideLayouts/slideLayout158.xml" /><Relationship Id="rId1" Type="http://schemas.openxmlformats.org/officeDocument/2006/relationships/slideLayout" Target="../slideLayouts/slideLayout157.xml" /><Relationship Id="rId6" Type="http://schemas.openxmlformats.org/officeDocument/2006/relationships/slideLayout" Target="../slideLayouts/slideLayout162.xml" /><Relationship Id="rId11" Type="http://schemas.openxmlformats.org/officeDocument/2006/relationships/slideLayout" Target="../slideLayouts/slideLayout167.xml" /><Relationship Id="rId5" Type="http://schemas.openxmlformats.org/officeDocument/2006/relationships/slideLayout" Target="../slideLayouts/slideLayout161.xml" /><Relationship Id="rId10" Type="http://schemas.openxmlformats.org/officeDocument/2006/relationships/slideLayout" Target="../slideLayouts/slideLayout166.xml" /><Relationship Id="rId4" Type="http://schemas.openxmlformats.org/officeDocument/2006/relationships/slideLayout" Target="../slideLayouts/slideLayout160.xml" /><Relationship Id="rId9" Type="http://schemas.openxmlformats.org/officeDocument/2006/relationships/slideLayout" Target="../slideLayouts/slideLayout165.xml" /></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 /><Relationship Id="rId13" Type="http://schemas.openxmlformats.org/officeDocument/2006/relationships/image" Target="../media/image16.jpeg" /><Relationship Id="rId3" Type="http://schemas.openxmlformats.org/officeDocument/2006/relationships/slideLayout" Target="../slideLayouts/slideLayout170.xml" /><Relationship Id="rId7" Type="http://schemas.openxmlformats.org/officeDocument/2006/relationships/slideLayout" Target="../slideLayouts/slideLayout174.xml" /><Relationship Id="rId12" Type="http://schemas.openxmlformats.org/officeDocument/2006/relationships/theme" Target="../theme/theme16.xml" /><Relationship Id="rId2" Type="http://schemas.openxmlformats.org/officeDocument/2006/relationships/slideLayout" Target="../slideLayouts/slideLayout169.xml" /><Relationship Id="rId1" Type="http://schemas.openxmlformats.org/officeDocument/2006/relationships/slideLayout" Target="../slideLayouts/slideLayout168.xml" /><Relationship Id="rId6" Type="http://schemas.openxmlformats.org/officeDocument/2006/relationships/slideLayout" Target="../slideLayouts/slideLayout173.xml" /><Relationship Id="rId11" Type="http://schemas.openxmlformats.org/officeDocument/2006/relationships/slideLayout" Target="../slideLayouts/slideLayout178.xml" /><Relationship Id="rId5" Type="http://schemas.openxmlformats.org/officeDocument/2006/relationships/slideLayout" Target="../slideLayouts/slideLayout172.xml" /><Relationship Id="rId10" Type="http://schemas.openxmlformats.org/officeDocument/2006/relationships/slideLayout" Target="../slideLayouts/slideLayout177.xml" /><Relationship Id="rId4" Type="http://schemas.openxmlformats.org/officeDocument/2006/relationships/slideLayout" Target="../slideLayouts/slideLayout171.xml" /><Relationship Id="rId9" Type="http://schemas.openxmlformats.org/officeDocument/2006/relationships/slideLayout" Target="../slideLayouts/slideLayout176.xml" /></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6.xml" /><Relationship Id="rId13" Type="http://schemas.openxmlformats.org/officeDocument/2006/relationships/image" Target="../media/image17.jpeg" /><Relationship Id="rId3" Type="http://schemas.openxmlformats.org/officeDocument/2006/relationships/slideLayout" Target="../slideLayouts/slideLayout181.xml" /><Relationship Id="rId7" Type="http://schemas.openxmlformats.org/officeDocument/2006/relationships/slideLayout" Target="../slideLayouts/slideLayout185.xml" /><Relationship Id="rId12" Type="http://schemas.openxmlformats.org/officeDocument/2006/relationships/theme" Target="../theme/theme17.xml" /><Relationship Id="rId2" Type="http://schemas.openxmlformats.org/officeDocument/2006/relationships/slideLayout" Target="../slideLayouts/slideLayout180.xml" /><Relationship Id="rId1" Type="http://schemas.openxmlformats.org/officeDocument/2006/relationships/slideLayout" Target="../slideLayouts/slideLayout179.xml" /><Relationship Id="rId6" Type="http://schemas.openxmlformats.org/officeDocument/2006/relationships/slideLayout" Target="../slideLayouts/slideLayout184.xml" /><Relationship Id="rId11" Type="http://schemas.openxmlformats.org/officeDocument/2006/relationships/slideLayout" Target="../slideLayouts/slideLayout189.xml" /><Relationship Id="rId5" Type="http://schemas.openxmlformats.org/officeDocument/2006/relationships/slideLayout" Target="../slideLayouts/slideLayout183.xml" /><Relationship Id="rId10" Type="http://schemas.openxmlformats.org/officeDocument/2006/relationships/slideLayout" Target="../slideLayouts/slideLayout188.xml" /><Relationship Id="rId4" Type="http://schemas.openxmlformats.org/officeDocument/2006/relationships/slideLayout" Target="../slideLayouts/slideLayout182.xml" /><Relationship Id="rId9" Type="http://schemas.openxmlformats.org/officeDocument/2006/relationships/slideLayout" Target="../slideLayouts/slideLayout187.xml" /></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7.xml" /><Relationship Id="rId13" Type="http://schemas.openxmlformats.org/officeDocument/2006/relationships/image" Target="../media/image18.jpeg" /><Relationship Id="rId3" Type="http://schemas.openxmlformats.org/officeDocument/2006/relationships/slideLayout" Target="../slideLayouts/slideLayout192.xml" /><Relationship Id="rId7" Type="http://schemas.openxmlformats.org/officeDocument/2006/relationships/slideLayout" Target="../slideLayouts/slideLayout196.xml" /><Relationship Id="rId12" Type="http://schemas.openxmlformats.org/officeDocument/2006/relationships/theme" Target="../theme/theme18.xml" /><Relationship Id="rId2" Type="http://schemas.openxmlformats.org/officeDocument/2006/relationships/slideLayout" Target="../slideLayouts/slideLayout191.xml" /><Relationship Id="rId1" Type="http://schemas.openxmlformats.org/officeDocument/2006/relationships/slideLayout" Target="../slideLayouts/slideLayout190.xml" /><Relationship Id="rId6" Type="http://schemas.openxmlformats.org/officeDocument/2006/relationships/slideLayout" Target="../slideLayouts/slideLayout195.xml" /><Relationship Id="rId11" Type="http://schemas.openxmlformats.org/officeDocument/2006/relationships/slideLayout" Target="../slideLayouts/slideLayout200.xml" /><Relationship Id="rId5" Type="http://schemas.openxmlformats.org/officeDocument/2006/relationships/slideLayout" Target="../slideLayouts/slideLayout194.xml" /><Relationship Id="rId10" Type="http://schemas.openxmlformats.org/officeDocument/2006/relationships/slideLayout" Target="../slideLayouts/slideLayout199.xml" /><Relationship Id="rId4" Type="http://schemas.openxmlformats.org/officeDocument/2006/relationships/slideLayout" Target="../slideLayouts/slideLayout193.xml" /><Relationship Id="rId9" Type="http://schemas.openxmlformats.org/officeDocument/2006/relationships/slideLayout" Target="../slideLayouts/slideLayout198.xml" /></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8.xml" /><Relationship Id="rId13" Type="http://schemas.openxmlformats.org/officeDocument/2006/relationships/slideLayout" Target="../slideLayouts/slideLayout213.xml" /><Relationship Id="rId3" Type="http://schemas.openxmlformats.org/officeDocument/2006/relationships/slideLayout" Target="../slideLayouts/slideLayout203.xml" /><Relationship Id="rId7" Type="http://schemas.openxmlformats.org/officeDocument/2006/relationships/slideLayout" Target="../slideLayouts/slideLayout207.xml" /><Relationship Id="rId12" Type="http://schemas.openxmlformats.org/officeDocument/2006/relationships/slideLayout" Target="../slideLayouts/slideLayout212.xml" /><Relationship Id="rId2" Type="http://schemas.openxmlformats.org/officeDocument/2006/relationships/slideLayout" Target="../slideLayouts/slideLayout202.xml" /><Relationship Id="rId1" Type="http://schemas.openxmlformats.org/officeDocument/2006/relationships/slideLayout" Target="../slideLayouts/slideLayout201.xml" /><Relationship Id="rId6" Type="http://schemas.openxmlformats.org/officeDocument/2006/relationships/slideLayout" Target="../slideLayouts/slideLayout206.xml" /><Relationship Id="rId11" Type="http://schemas.openxmlformats.org/officeDocument/2006/relationships/slideLayout" Target="../slideLayouts/slideLayout211.xml" /><Relationship Id="rId5" Type="http://schemas.openxmlformats.org/officeDocument/2006/relationships/slideLayout" Target="../slideLayouts/slideLayout205.xml" /><Relationship Id="rId10" Type="http://schemas.openxmlformats.org/officeDocument/2006/relationships/slideLayout" Target="../slideLayouts/slideLayout210.xml" /><Relationship Id="rId4" Type="http://schemas.openxmlformats.org/officeDocument/2006/relationships/slideLayout" Target="../slideLayouts/slideLayout204.xml" /><Relationship Id="rId9" Type="http://schemas.openxmlformats.org/officeDocument/2006/relationships/slideLayout" Target="../slideLayouts/slideLayout209.xml" /><Relationship Id="rId14" Type="http://schemas.openxmlformats.org/officeDocument/2006/relationships/theme" Target="../theme/theme1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13" Type="http://schemas.openxmlformats.org/officeDocument/2006/relationships/image" Target="../media/image2.jpeg"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 /><Relationship Id="rId13" Type="http://schemas.openxmlformats.org/officeDocument/2006/relationships/image" Target="../media/image3.jpeg" /><Relationship Id="rId3" Type="http://schemas.openxmlformats.org/officeDocument/2006/relationships/slideLayout" Target="../slideLayouts/slideLayout25.xml" /><Relationship Id="rId7" Type="http://schemas.openxmlformats.org/officeDocument/2006/relationships/slideLayout" Target="../slideLayouts/slideLayout29.xml" /><Relationship Id="rId12" Type="http://schemas.openxmlformats.org/officeDocument/2006/relationships/theme" Target="../theme/theme3.xml" /><Relationship Id="rId2" Type="http://schemas.openxmlformats.org/officeDocument/2006/relationships/slideLayout" Target="../slideLayouts/slideLayout24.xml" /><Relationship Id="rId1" Type="http://schemas.openxmlformats.org/officeDocument/2006/relationships/slideLayout" Target="../slideLayouts/slideLayout23.xml" /><Relationship Id="rId6" Type="http://schemas.openxmlformats.org/officeDocument/2006/relationships/slideLayout" Target="../slideLayouts/slideLayout28.xml" /><Relationship Id="rId11" Type="http://schemas.openxmlformats.org/officeDocument/2006/relationships/slideLayout" Target="../slideLayouts/slideLayout33.xml" /><Relationship Id="rId5" Type="http://schemas.openxmlformats.org/officeDocument/2006/relationships/slideLayout" Target="../slideLayouts/slideLayout27.xml" /><Relationship Id="rId10" Type="http://schemas.openxmlformats.org/officeDocument/2006/relationships/slideLayout" Target="../slideLayouts/slideLayout32.xml" /><Relationship Id="rId4" Type="http://schemas.openxmlformats.org/officeDocument/2006/relationships/slideLayout" Target="../slideLayouts/slideLayout26.xml" /><Relationship Id="rId9" Type="http://schemas.openxmlformats.org/officeDocument/2006/relationships/slideLayout" Target="../slideLayouts/slideLayout31.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 /><Relationship Id="rId13" Type="http://schemas.openxmlformats.org/officeDocument/2006/relationships/image" Target="../media/image4.jpeg" /><Relationship Id="rId3" Type="http://schemas.openxmlformats.org/officeDocument/2006/relationships/slideLayout" Target="../slideLayouts/slideLayout36.xml" /><Relationship Id="rId7" Type="http://schemas.openxmlformats.org/officeDocument/2006/relationships/slideLayout" Target="../slideLayouts/slideLayout40.xml" /><Relationship Id="rId12" Type="http://schemas.openxmlformats.org/officeDocument/2006/relationships/theme" Target="../theme/theme4.xml" /><Relationship Id="rId2" Type="http://schemas.openxmlformats.org/officeDocument/2006/relationships/slideLayout" Target="../slideLayouts/slideLayout35.xml" /><Relationship Id="rId1" Type="http://schemas.openxmlformats.org/officeDocument/2006/relationships/slideLayout" Target="../slideLayouts/slideLayout34.xml" /><Relationship Id="rId6" Type="http://schemas.openxmlformats.org/officeDocument/2006/relationships/slideLayout" Target="../slideLayouts/slideLayout39.xml" /><Relationship Id="rId11" Type="http://schemas.openxmlformats.org/officeDocument/2006/relationships/slideLayout" Target="../slideLayouts/slideLayout44.xml" /><Relationship Id="rId5" Type="http://schemas.openxmlformats.org/officeDocument/2006/relationships/slideLayout" Target="../slideLayouts/slideLayout38.xml" /><Relationship Id="rId10" Type="http://schemas.openxmlformats.org/officeDocument/2006/relationships/slideLayout" Target="../slideLayouts/slideLayout43.xml" /><Relationship Id="rId4" Type="http://schemas.openxmlformats.org/officeDocument/2006/relationships/slideLayout" Target="../slideLayouts/slideLayout37.xml" /><Relationship Id="rId9" Type="http://schemas.openxmlformats.org/officeDocument/2006/relationships/slideLayout" Target="../slideLayouts/slideLayout42.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 /><Relationship Id="rId13" Type="http://schemas.openxmlformats.org/officeDocument/2006/relationships/image" Target="../media/image5.jpeg" /><Relationship Id="rId3" Type="http://schemas.openxmlformats.org/officeDocument/2006/relationships/slideLayout" Target="../slideLayouts/slideLayout47.xml" /><Relationship Id="rId7" Type="http://schemas.openxmlformats.org/officeDocument/2006/relationships/slideLayout" Target="../slideLayouts/slideLayout51.xml" /><Relationship Id="rId12" Type="http://schemas.openxmlformats.org/officeDocument/2006/relationships/theme" Target="../theme/theme5.xml" /><Relationship Id="rId2" Type="http://schemas.openxmlformats.org/officeDocument/2006/relationships/slideLayout" Target="../slideLayouts/slideLayout46.xml" /><Relationship Id="rId1" Type="http://schemas.openxmlformats.org/officeDocument/2006/relationships/slideLayout" Target="../slideLayouts/slideLayout45.xml" /><Relationship Id="rId6" Type="http://schemas.openxmlformats.org/officeDocument/2006/relationships/slideLayout" Target="../slideLayouts/slideLayout50.xml" /><Relationship Id="rId11" Type="http://schemas.openxmlformats.org/officeDocument/2006/relationships/slideLayout" Target="../slideLayouts/slideLayout55.xml" /><Relationship Id="rId5" Type="http://schemas.openxmlformats.org/officeDocument/2006/relationships/slideLayout" Target="../slideLayouts/slideLayout49.xml" /><Relationship Id="rId10" Type="http://schemas.openxmlformats.org/officeDocument/2006/relationships/slideLayout" Target="../slideLayouts/slideLayout54.xml" /><Relationship Id="rId4" Type="http://schemas.openxmlformats.org/officeDocument/2006/relationships/slideLayout" Target="../slideLayouts/slideLayout48.xml" /><Relationship Id="rId9" Type="http://schemas.openxmlformats.org/officeDocument/2006/relationships/slideLayout" Target="../slideLayouts/slideLayout53.xml" /></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 /><Relationship Id="rId13" Type="http://schemas.openxmlformats.org/officeDocument/2006/relationships/image" Target="../media/image6.jpeg" /><Relationship Id="rId3" Type="http://schemas.openxmlformats.org/officeDocument/2006/relationships/slideLayout" Target="../slideLayouts/slideLayout58.xml" /><Relationship Id="rId7" Type="http://schemas.openxmlformats.org/officeDocument/2006/relationships/slideLayout" Target="../slideLayouts/slideLayout62.xml" /><Relationship Id="rId12" Type="http://schemas.openxmlformats.org/officeDocument/2006/relationships/theme" Target="../theme/theme6.xml" /><Relationship Id="rId2" Type="http://schemas.openxmlformats.org/officeDocument/2006/relationships/slideLayout" Target="../slideLayouts/slideLayout57.xml" /><Relationship Id="rId1" Type="http://schemas.openxmlformats.org/officeDocument/2006/relationships/slideLayout" Target="../slideLayouts/slideLayout56.xml" /><Relationship Id="rId6" Type="http://schemas.openxmlformats.org/officeDocument/2006/relationships/slideLayout" Target="../slideLayouts/slideLayout61.xml" /><Relationship Id="rId11" Type="http://schemas.openxmlformats.org/officeDocument/2006/relationships/slideLayout" Target="../slideLayouts/slideLayout66.xml" /><Relationship Id="rId5" Type="http://schemas.openxmlformats.org/officeDocument/2006/relationships/slideLayout" Target="../slideLayouts/slideLayout60.xml" /><Relationship Id="rId10" Type="http://schemas.openxmlformats.org/officeDocument/2006/relationships/slideLayout" Target="../slideLayouts/slideLayout65.xml" /><Relationship Id="rId4" Type="http://schemas.openxmlformats.org/officeDocument/2006/relationships/slideLayout" Target="../slideLayouts/slideLayout59.xml" /><Relationship Id="rId9" Type="http://schemas.openxmlformats.org/officeDocument/2006/relationships/slideLayout" Target="../slideLayouts/slideLayout64.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 /><Relationship Id="rId13" Type="http://schemas.openxmlformats.org/officeDocument/2006/relationships/image" Target="../media/image7.jpeg" /><Relationship Id="rId3" Type="http://schemas.openxmlformats.org/officeDocument/2006/relationships/slideLayout" Target="../slideLayouts/slideLayout69.xml" /><Relationship Id="rId7" Type="http://schemas.openxmlformats.org/officeDocument/2006/relationships/slideLayout" Target="../slideLayouts/slideLayout73.xml" /><Relationship Id="rId12" Type="http://schemas.openxmlformats.org/officeDocument/2006/relationships/theme" Target="../theme/theme7.xml" /><Relationship Id="rId2" Type="http://schemas.openxmlformats.org/officeDocument/2006/relationships/slideLayout" Target="../slideLayouts/slideLayout68.xml" /><Relationship Id="rId1" Type="http://schemas.openxmlformats.org/officeDocument/2006/relationships/slideLayout" Target="../slideLayouts/slideLayout67.xml" /><Relationship Id="rId6" Type="http://schemas.openxmlformats.org/officeDocument/2006/relationships/slideLayout" Target="../slideLayouts/slideLayout72.xml" /><Relationship Id="rId11" Type="http://schemas.openxmlformats.org/officeDocument/2006/relationships/slideLayout" Target="../slideLayouts/slideLayout77.xml" /><Relationship Id="rId5" Type="http://schemas.openxmlformats.org/officeDocument/2006/relationships/slideLayout" Target="../slideLayouts/slideLayout71.xml" /><Relationship Id="rId10" Type="http://schemas.openxmlformats.org/officeDocument/2006/relationships/slideLayout" Target="../slideLayouts/slideLayout76.xml" /><Relationship Id="rId4" Type="http://schemas.openxmlformats.org/officeDocument/2006/relationships/slideLayout" Target="../slideLayouts/slideLayout70.xml" /><Relationship Id="rId9" Type="http://schemas.openxmlformats.org/officeDocument/2006/relationships/slideLayout" Target="../slideLayouts/slideLayout75.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 /><Relationship Id="rId13" Type="http://schemas.openxmlformats.org/officeDocument/2006/relationships/image" Target="../media/image8.jpeg" /><Relationship Id="rId3" Type="http://schemas.openxmlformats.org/officeDocument/2006/relationships/slideLayout" Target="../slideLayouts/slideLayout80.xml" /><Relationship Id="rId7" Type="http://schemas.openxmlformats.org/officeDocument/2006/relationships/slideLayout" Target="../slideLayouts/slideLayout84.xml" /><Relationship Id="rId12" Type="http://schemas.openxmlformats.org/officeDocument/2006/relationships/theme" Target="../theme/theme8.xml" /><Relationship Id="rId2" Type="http://schemas.openxmlformats.org/officeDocument/2006/relationships/slideLayout" Target="../slideLayouts/slideLayout79.xml" /><Relationship Id="rId1" Type="http://schemas.openxmlformats.org/officeDocument/2006/relationships/slideLayout" Target="../slideLayouts/slideLayout78.xml" /><Relationship Id="rId6" Type="http://schemas.openxmlformats.org/officeDocument/2006/relationships/slideLayout" Target="../slideLayouts/slideLayout83.xml" /><Relationship Id="rId11" Type="http://schemas.openxmlformats.org/officeDocument/2006/relationships/slideLayout" Target="../slideLayouts/slideLayout88.xml" /><Relationship Id="rId5" Type="http://schemas.openxmlformats.org/officeDocument/2006/relationships/slideLayout" Target="../slideLayouts/slideLayout82.xml" /><Relationship Id="rId10" Type="http://schemas.openxmlformats.org/officeDocument/2006/relationships/slideLayout" Target="../slideLayouts/slideLayout87.xml" /><Relationship Id="rId4" Type="http://schemas.openxmlformats.org/officeDocument/2006/relationships/slideLayout" Target="../slideLayouts/slideLayout81.xml" /><Relationship Id="rId9" Type="http://schemas.openxmlformats.org/officeDocument/2006/relationships/slideLayout" Target="../slideLayouts/slideLayout86.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 /><Relationship Id="rId13" Type="http://schemas.openxmlformats.org/officeDocument/2006/relationships/image" Target="../media/image9.jpeg" /><Relationship Id="rId3" Type="http://schemas.openxmlformats.org/officeDocument/2006/relationships/slideLayout" Target="../slideLayouts/slideLayout91.xml" /><Relationship Id="rId7" Type="http://schemas.openxmlformats.org/officeDocument/2006/relationships/slideLayout" Target="../slideLayouts/slideLayout95.xml" /><Relationship Id="rId12" Type="http://schemas.openxmlformats.org/officeDocument/2006/relationships/theme" Target="../theme/theme9.xml" /><Relationship Id="rId2" Type="http://schemas.openxmlformats.org/officeDocument/2006/relationships/slideLayout" Target="../slideLayouts/slideLayout90.xml" /><Relationship Id="rId1" Type="http://schemas.openxmlformats.org/officeDocument/2006/relationships/slideLayout" Target="../slideLayouts/slideLayout89.xml" /><Relationship Id="rId6" Type="http://schemas.openxmlformats.org/officeDocument/2006/relationships/slideLayout" Target="../slideLayouts/slideLayout94.xml" /><Relationship Id="rId11" Type="http://schemas.openxmlformats.org/officeDocument/2006/relationships/slideLayout" Target="../slideLayouts/slideLayout99.xml" /><Relationship Id="rId5" Type="http://schemas.openxmlformats.org/officeDocument/2006/relationships/slideLayout" Target="../slideLayouts/slideLayout93.xml" /><Relationship Id="rId10" Type="http://schemas.openxmlformats.org/officeDocument/2006/relationships/slideLayout" Target="../slideLayouts/slideLayout98.xml" /><Relationship Id="rId4" Type="http://schemas.openxmlformats.org/officeDocument/2006/relationships/slideLayout" Target="../slideLayouts/slideLayout92.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2C531C-B79B-37BB-BDD7-827FAD41DEC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911C9E10-ACFC-A8A5-C59A-4AF744D6466E}"/>
              </a:ext>
            </a:extLst>
          </p:cNvPr>
          <p:cNvSpPr>
            <a:spLocks noGrp="1" noChangeArrowheads="1"/>
          </p:cNvSpPr>
          <p:nvPr>
            <p:ph type="body" idx="1"/>
          </p:nvPr>
        </p:nvSpPr>
        <p:spPr bwMode="auto">
          <a:xfrm>
            <a:off x="6096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F77DA355-DD61-4D22-A706-5595892A704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4101" name="Rectangle 5">
            <a:extLst>
              <a:ext uri="{FF2B5EF4-FFF2-40B4-BE49-F238E27FC236}">
                <a16:creationId xmlns:a16="http://schemas.microsoft.com/office/drawing/2014/main" id="{E80914A7-394F-407C-872E-91FE9B235C57}"/>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4102" name="Rectangle 6">
            <a:extLst>
              <a:ext uri="{FF2B5EF4-FFF2-40B4-BE49-F238E27FC236}">
                <a16:creationId xmlns:a16="http://schemas.microsoft.com/office/drawing/2014/main" id="{C4CFDFE4-A111-4205-9F17-3F481E16D10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C14DAA92-1DA0-45CC-AFBD-559BC25BFF60}"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0C6B05D-FAED-23F2-DF13-6417E3B9CB75}"/>
              </a:ext>
            </a:extLst>
          </p:cNvPr>
          <p:cNvSpPr>
            <a:spLocks noGrp="1" noChangeArrowheads="1"/>
          </p:cNvSpPr>
          <p:nvPr>
            <p:ph type="title"/>
          </p:nvPr>
        </p:nvSpPr>
        <p:spPr bwMode="auto">
          <a:xfrm>
            <a:off x="457200" y="188913"/>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43" name="Rectangle 3">
            <a:extLst>
              <a:ext uri="{FF2B5EF4-FFF2-40B4-BE49-F238E27FC236}">
                <a16:creationId xmlns:a16="http://schemas.microsoft.com/office/drawing/2014/main" id="{7947ECA0-C906-AF85-F69E-D4984C977232}"/>
              </a:ext>
            </a:extLst>
          </p:cNvPr>
          <p:cNvSpPr>
            <a:spLocks noGrp="1" noChangeArrowheads="1"/>
          </p:cNvSpPr>
          <p:nvPr>
            <p:ph type="body" idx="1"/>
          </p:nvPr>
        </p:nvSpPr>
        <p:spPr bwMode="auto">
          <a:xfrm>
            <a:off x="457200" y="1125538"/>
            <a:ext cx="82296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533" name="Rectangle 5">
            <a:extLst>
              <a:ext uri="{FF2B5EF4-FFF2-40B4-BE49-F238E27FC236}">
                <a16:creationId xmlns:a16="http://schemas.microsoft.com/office/drawing/2014/main" id="{6895DA98-297B-4296-8C38-2261755DA14C}"/>
              </a:ext>
            </a:extLst>
          </p:cNvPr>
          <p:cNvSpPr>
            <a:spLocks noGrp="1" noChangeArrowheads="1"/>
          </p:cNvSpPr>
          <p:nvPr>
            <p:ph type="ftr" sz="quarter" idx="3"/>
          </p:nvPr>
        </p:nvSpPr>
        <p:spPr bwMode="auto">
          <a:xfrm>
            <a:off x="6715125" y="6534150"/>
            <a:ext cx="1735138" cy="279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bg1"/>
                </a:solidFill>
                <a:latin typeface="Alba" pitchFamily="2" charset="0"/>
              </a:defRPr>
            </a:lvl1pPr>
          </a:lstStyle>
          <a:p>
            <a:pPr>
              <a:defRPr/>
            </a:pPr>
            <a:r>
              <a:rPr lang="en-US"/>
              <a:t>Prof. Saeed Makarem</a:t>
            </a:r>
          </a:p>
        </p:txBody>
      </p:sp>
      <p:sp>
        <p:nvSpPr>
          <p:cNvPr id="22534" name="Rectangle 6">
            <a:extLst>
              <a:ext uri="{FF2B5EF4-FFF2-40B4-BE49-F238E27FC236}">
                <a16:creationId xmlns:a16="http://schemas.microsoft.com/office/drawing/2014/main" id="{CE26B9C9-9D1D-4A39-8991-3A3636648763}"/>
              </a:ext>
            </a:extLst>
          </p:cNvPr>
          <p:cNvSpPr>
            <a:spLocks noGrp="1" noChangeArrowheads="1"/>
          </p:cNvSpPr>
          <p:nvPr>
            <p:ph type="sldNum" sz="quarter" idx="4"/>
          </p:nvPr>
        </p:nvSpPr>
        <p:spPr bwMode="auto">
          <a:xfrm>
            <a:off x="8593138" y="6534150"/>
            <a:ext cx="442912" cy="279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bg1"/>
                </a:solidFill>
                <a:latin typeface="Alba" pitchFamily="2" charset="0"/>
              </a:defRPr>
            </a:lvl1pPr>
          </a:lstStyle>
          <a:p>
            <a:fld id="{86F846F4-D54E-446B-AEB2-D5E504895E4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transition>
    <p:cut thruBlk="1"/>
  </p:transition>
  <p:hf hdr="0" dt="0"/>
  <p:txStyles>
    <p:title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charset="0"/>
        </a:defRPr>
      </a:lvl2pPr>
      <a:lvl3pPr algn="ctr" rtl="0" eaLnBrk="0" fontAlgn="base" hangingPunct="0">
        <a:spcBef>
          <a:spcPct val="0"/>
        </a:spcBef>
        <a:spcAft>
          <a:spcPct val="0"/>
        </a:spcAft>
        <a:defRPr sz="3600">
          <a:solidFill>
            <a:schemeClr val="bg1"/>
          </a:solidFill>
          <a:latin typeface="Arial" charset="0"/>
        </a:defRPr>
      </a:lvl3pPr>
      <a:lvl4pPr algn="ctr" rtl="0" eaLnBrk="0" fontAlgn="base" hangingPunct="0">
        <a:spcBef>
          <a:spcPct val="0"/>
        </a:spcBef>
        <a:spcAft>
          <a:spcPct val="0"/>
        </a:spcAft>
        <a:defRPr sz="3600">
          <a:solidFill>
            <a:schemeClr val="bg1"/>
          </a:solidFill>
          <a:latin typeface="Arial" charset="0"/>
        </a:defRPr>
      </a:lvl4pPr>
      <a:lvl5pPr algn="ctr" rtl="0" eaLnBrk="0" fontAlgn="base" hangingPunct="0">
        <a:spcBef>
          <a:spcPct val="0"/>
        </a:spcBef>
        <a:spcAft>
          <a:spcPct val="0"/>
        </a:spcAft>
        <a:defRPr sz="3600">
          <a:solidFill>
            <a:schemeClr val="bg1"/>
          </a:solidFill>
          <a:latin typeface="Arial" charset="0"/>
        </a:defRPr>
      </a:lvl5pPr>
      <a:lvl6pPr marL="457200" algn="ctr" rtl="0" fontAlgn="base">
        <a:spcBef>
          <a:spcPct val="0"/>
        </a:spcBef>
        <a:spcAft>
          <a:spcPct val="0"/>
        </a:spcAft>
        <a:defRPr sz="3600">
          <a:solidFill>
            <a:schemeClr val="bg1"/>
          </a:solidFill>
          <a:latin typeface="Arial" charset="0"/>
        </a:defRPr>
      </a:lvl6pPr>
      <a:lvl7pPr marL="914400" algn="ctr" rtl="0" fontAlgn="base">
        <a:spcBef>
          <a:spcPct val="0"/>
        </a:spcBef>
        <a:spcAft>
          <a:spcPct val="0"/>
        </a:spcAft>
        <a:defRPr sz="3600">
          <a:solidFill>
            <a:schemeClr val="bg1"/>
          </a:solidFill>
          <a:latin typeface="Arial" charset="0"/>
        </a:defRPr>
      </a:lvl7pPr>
      <a:lvl8pPr marL="1371600" algn="ctr" rtl="0" fontAlgn="base">
        <a:spcBef>
          <a:spcPct val="0"/>
        </a:spcBef>
        <a:spcAft>
          <a:spcPct val="0"/>
        </a:spcAft>
        <a:defRPr sz="3600">
          <a:solidFill>
            <a:schemeClr val="bg1"/>
          </a:solidFill>
          <a:latin typeface="Arial" charset="0"/>
        </a:defRPr>
      </a:lvl8pPr>
      <a:lvl9pPr marL="1828800" algn="ctr" rtl="0" fontAlgn="base">
        <a:spcBef>
          <a:spcPct val="0"/>
        </a:spcBef>
        <a:spcAft>
          <a:spcPct val="0"/>
        </a:spcAft>
        <a:defRPr sz="3600">
          <a:solidFill>
            <a:schemeClr val="bg1"/>
          </a:solidFill>
          <a:latin typeface="Arial" charset="0"/>
        </a:defRPr>
      </a:lvl9pPr>
    </p:titleStyle>
    <p:bodyStyle>
      <a:lvl1pPr marL="342900" indent="-342900" algn="l" rtl="0" eaLnBrk="0" fontAlgn="base" hangingPunct="0">
        <a:spcBef>
          <a:spcPct val="20000"/>
        </a:spcBef>
        <a:spcAft>
          <a:spcPct val="0"/>
        </a:spcAft>
        <a:buChar char="•"/>
        <a:defRPr sz="2000">
          <a:solidFill>
            <a:schemeClr val="bg1"/>
          </a:solidFill>
          <a:latin typeface="+mn-lt"/>
          <a:ea typeface="+mn-ea"/>
          <a:cs typeface="+mn-cs"/>
        </a:defRPr>
      </a:lvl1pPr>
      <a:lvl2pPr marL="742950" indent="-285750" algn="l" rtl="0" eaLnBrk="0" fontAlgn="base" hangingPunct="0">
        <a:spcBef>
          <a:spcPct val="20000"/>
        </a:spcBef>
        <a:spcAft>
          <a:spcPct val="0"/>
        </a:spcAft>
        <a:buChar char="–"/>
        <a:defRPr>
          <a:solidFill>
            <a:schemeClr val="bg1"/>
          </a:solidFill>
          <a:latin typeface="+mn-lt"/>
        </a:defRPr>
      </a:lvl2pPr>
      <a:lvl3pPr marL="1143000" indent="-228600" algn="l" rtl="0" eaLnBrk="0" fontAlgn="base" hangingPunct="0">
        <a:spcBef>
          <a:spcPct val="20000"/>
        </a:spcBef>
        <a:spcAft>
          <a:spcPct val="0"/>
        </a:spcAft>
        <a:buChar char="•"/>
        <a:defRPr sz="1600">
          <a:solidFill>
            <a:schemeClr val="bg1"/>
          </a:solidFill>
          <a:latin typeface="+mn-lt"/>
        </a:defRPr>
      </a:lvl3pPr>
      <a:lvl4pPr marL="1600200" indent="-228600" algn="l" rtl="0" eaLnBrk="0" fontAlgn="base" hangingPunct="0">
        <a:spcBef>
          <a:spcPct val="20000"/>
        </a:spcBef>
        <a:spcAft>
          <a:spcPct val="0"/>
        </a:spcAft>
        <a:buChar char="–"/>
        <a:defRPr sz="1400">
          <a:solidFill>
            <a:schemeClr val="bg1"/>
          </a:solidFill>
          <a:latin typeface="+mn-lt"/>
        </a:defRPr>
      </a:lvl4pPr>
      <a:lvl5pPr marL="2057400" indent="-228600" algn="l" rtl="0" eaLnBrk="0" fontAlgn="base" hangingPunct="0">
        <a:spcBef>
          <a:spcPct val="20000"/>
        </a:spcBef>
        <a:spcAft>
          <a:spcPct val="0"/>
        </a:spcAft>
        <a:buChar char="»"/>
        <a:defRPr sz="1200">
          <a:solidFill>
            <a:schemeClr val="bg1"/>
          </a:solidFill>
          <a:latin typeface="+mn-lt"/>
        </a:defRPr>
      </a:lvl5pPr>
      <a:lvl6pPr marL="2514600" indent="-228600" algn="l" rtl="0" fontAlgn="base">
        <a:spcBef>
          <a:spcPct val="20000"/>
        </a:spcBef>
        <a:spcAft>
          <a:spcPct val="0"/>
        </a:spcAft>
        <a:buChar char="»"/>
        <a:defRPr sz="1200">
          <a:solidFill>
            <a:schemeClr val="bg1"/>
          </a:solidFill>
          <a:latin typeface="+mn-lt"/>
        </a:defRPr>
      </a:lvl6pPr>
      <a:lvl7pPr marL="2971800" indent="-228600" algn="l" rtl="0" fontAlgn="base">
        <a:spcBef>
          <a:spcPct val="20000"/>
        </a:spcBef>
        <a:spcAft>
          <a:spcPct val="0"/>
        </a:spcAft>
        <a:buChar char="»"/>
        <a:defRPr sz="1200">
          <a:solidFill>
            <a:schemeClr val="bg1"/>
          </a:solidFill>
          <a:latin typeface="+mn-lt"/>
        </a:defRPr>
      </a:lvl7pPr>
      <a:lvl8pPr marL="3429000" indent="-228600" algn="l" rtl="0" fontAlgn="base">
        <a:spcBef>
          <a:spcPct val="20000"/>
        </a:spcBef>
        <a:spcAft>
          <a:spcPct val="0"/>
        </a:spcAft>
        <a:buChar char="»"/>
        <a:defRPr sz="1200">
          <a:solidFill>
            <a:schemeClr val="bg1"/>
          </a:solidFill>
          <a:latin typeface="+mn-lt"/>
        </a:defRPr>
      </a:lvl8pPr>
      <a:lvl9pPr marL="3886200" indent="-228600" algn="l" rtl="0" fontAlgn="base">
        <a:spcBef>
          <a:spcPct val="20000"/>
        </a:spcBef>
        <a:spcAft>
          <a:spcPct val="0"/>
        </a:spcAft>
        <a:buChar char="»"/>
        <a:defRPr sz="12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A38CF7B-512F-5074-2126-88853F96B193}"/>
              </a:ext>
            </a:extLst>
          </p:cNvPr>
          <p:cNvSpPr>
            <a:spLocks noGrp="1" noChangeArrowheads="1"/>
          </p:cNvSpPr>
          <p:nvPr>
            <p:ph type="title"/>
          </p:nvPr>
        </p:nvSpPr>
        <p:spPr bwMode="auto">
          <a:xfrm>
            <a:off x="457200" y="1143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1267" name="Rectangle 3">
            <a:extLst>
              <a:ext uri="{FF2B5EF4-FFF2-40B4-BE49-F238E27FC236}">
                <a16:creationId xmlns:a16="http://schemas.microsoft.com/office/drawing/2014/main" id="{99A9A9C4-22ED-AC11-CD4D-5CBCCDC1B1C1}"/>
              </a:ext>
            </a:extLst>
          </p:cNvPr>
          <p:cNvSpPr>
            <a:spLocks noGrp="1" noChangeArrowheads="1"/>
          </p:cNvSpPr>
          <p:nvPr>
            <p:ph type="body" idx="1"/>
          </p:nvPr>
        </p:nvSpPr>
        <p:spPr bwMode="auto">
          <a:xfrm>
            <a:off x="457200" y="2514600"/>
            <a:ext cx="82296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3556" name="Rectangle 4">
            <a:extLst>
              <a:ext uri="{FF2B5EF4-FFF2-40B4-BE49-F238E27FC236}">
                <a16:creationId xmlns:a16="http://schemas.microsoft.com/office/drawing/2014/main" id="{28E1A8A2-7F79-4C37-84BA-8DEC25339342}"/>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23557" name="Rectangle 5">
            <a:extLst>
              <a:ext uri="{FF2B5EF4-FFF2-40B4-BE49-F238E27FC236}">
                <a16:creationId xmlns:a16="http://schemas.microsoft.com/office/drawing/2014/main" id="{3E4FF5D6-513C-4197-B8E8-3B5CE9CACAD3}"/>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23558" name="Rectangle 6">
            <a:extLst>
              <a:ext uri="{FF2B5EF4-FFF2-40B4-BE49-F238E27FC236}">
                <a16:creationId xmlns:a16="http://schemas.microsoft.com/office/drawing/2014/main" id="{758932BE-0E70-4275-A57A-8CBB12B4E05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EC1EE436-094C-4263-B12B-9AF95C8031D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A2CFD7-5EA4-8961-C59F-FB278BD29AF3}"/>
              </a:ext>
            </a:extLst>
          </p:cNvPr>
          <p:cNvSpPr>
            <a:spLocks noGrp="1" noChangeArrowheads="1"/>
          </p:cNvSpPr>
          <p:nvPr>
            <p:ph type="title"/>
          </p:nvPr>
        </p:nvSpPr>
        <p:spPr bwMode="auto">
          <a:xfrm>
            <a:off x="457200" y="2057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291" name="Rectangle 3">
            <a:extLst>
              <a:ext uri="{FF2B5EF4-FFF2-40B4-BE49-F238E27FC236}">
                <a16:creationId xmlns:a16="http://schemas.microsoft.com/office/drawing/2014/main" id="{10181A4E-DEFC-A7E9-239A-A16685CB6DA4}"/>
              </a:ext>
            </a:extLst>
          </p:cNvPr>
          <p:cNvSpPr>
            <a:spLocks noGrp="1" noChangeArrowheads="1"/>
          </p:cNvSpPr>
          <p:nvPr>
            <p:ph type="body" idx="1"/>
          </p:nvPr>
        </p:nvSpPr>
        <p:spPr bwMode="auto">
          <a:xfrm>
            <a:off x="457200" y="3048000"/>
            <a:ext cx="8229600"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4580" name="Rectangle 4">
            <a:extLst>
              <a:ext uri="{FF2B5EF4-FFF2-40B4-BE49-F238E27FC236}">
                <a16:creationId xmlns:a16="http://schemas.microsoft.com/office/drawing/2014/main" id="{4AC741E6-D007-42F7-948F-8336A266A16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24581" name="Rectangle 5">
            <a:extLst>
              <a:ext uri="{FF2B5EF4-FFF2-40B4-BE49-F238E27FC236}">
                <a16:creationId xmlns:a16="http://schemas.microsoft.com/office/drawing/2014/main" id="{0CA4D938-6983-485D-BBA1-1DBADDDC037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24582" name="Rectangle 6">
            <a:extLst>
              <a:ext uri="{FF2B5EF4-FFF2-40B4-BE49-F238E27FC236}">
                <a16:creationId xmlns:a16="http://schemas.microsoft.com/office/drawing/2014/main" id="{F25102FD-561E-4A33-9634-4150BBBD409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3933C644-5A10-4A7B-8233-75B8D897A0F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ctr"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ctr" rtl="0" eaLnBrk="0" fontAlgn="base" hangingPunct="0">
        <a:spcBef>
          <a:spcPct val="20000"/>
        </a:spcBef>
        <a:spcAft>
          <a:spcPct val="0"/>
        </a:spcAft>
        <a:buChar char="–"/>
        <a:defRPr sz="2800">
          <a:solidFill>
            <a:schemeClr val="tx1"/>
          </a:solidFill>
          <a:latin typeface="+mn-lt"/>
        </a:defRPr>
      </a:lvl2pPr>
      <a:lvl3pPr marL="1143000" indent="-228600" algn="ctr" rtl="0" eaLnBrk="0" fontAlgn="base" hangingPunct="0">
        <a:spcBef>
          <a:spcPct val="20000"/>
        </a:spcBef>
        <a:spcAft>
          <a:spcPct val="0"/>
        </a:spcAft>
        <a:buChar char="•"/>
        <a:defRPr sz="2400">
          <a:solidFill>
            <a:schemeClr val="tx1"/>
          </a:solidFill>
          <a:latin typeface="+mn-lt"/>
        </a:defRPr>
      </a:lvl3pPr>
      <a:lvl4pPr marL="1600200" indent="-228600" algn="ctr" rtl="0" eaLnBrk="0" fontAlgn="base" hangingPunct="0">
        <a:spcBef>
          <a:spcPct val="20000"/>
        </a:spcBef>
        <a:spcAft>
          <a:spcPct val="0"/>
        </a:spcAft>
        <a:buChar char="–"/>
        <a:defRPr sz="2000">
          <a:solidFill>
            <a:schemeClr val="tx1"/>
          </a:solidFill>
          <a:latin typeface="+mn-lt"/>
        </a:defRPr>
      </a:lvl4pPr>
      <a:lvl5pPr marL="2057400" indent="-228600" algn="ctr" rtl="0" eaLnBrk="0" fontAlgn="base" hangingPunct="0">
        <a:spcBef>
          <a:spcPct val="20000"/>
        </a:spcBef>
        <a:spcAft>
          <a:spcPct val="0"/>
        </a:spcAft>
        <a:buChar char="»"/>
        <a:defRPr sz="2000">
          <a:solidFill>
            <a:schemeClr val="tx1"/>
          </a:solidFill>
          <a:latin typeface="+mn-lt"/>
        </a:defRPr>
      </a:lvl5pPr>
      <a:lvl6pPr marL="2514600" indent="-228600" algn="ctr" rtl="0" fontAlgn="base">
        <a:spcBef>
          <a:spcPct val="20000"/>
        </a:spcBef>
        <a:spcAft>
          <a:spcPct val="0"/>
        </a:spcAft>
        <a:buChar char="»"/>
        <a:defRPr sz="2000">
          <a:solidFill>
            <a:schemeClr val="tx1"/>
          </a:solidFill>
          <a:latin typeface="+mn-lt"/>
        </a:defRPr>
      </a:lvl6pPr>
      <a:lvl7pPr marL="2971800" indent="-228600" algn="ctr" rtl="0" fontAlgn="base">
        <a:spcBef>
          <a:spcPct val="20000"/>
        </a:spcBef>
        <a:spcAft>
          <a:spcPct val="0"/>
        </a:spcAft>
        <a:buChar char="»"/>
        <a:defRPr sz="2000">
          <a:solidFill>
            <a:schemeClr val="tx1"/>
          </a:solidFill>
          <a:latin typeface="+mn-lt"/>
        </a:defRPr>
      </a:lvl7pPr>
      <a:lvl8pPr marL="3429000" indent="-228600" algn="ctr" rtl="0" fontAlgn="base">
        <a:spcBef>
          <a:spcPct val="20000"/>
        </a:spcBef>
        <a:spcAft>
          <a:spcPct val="0"/>
        </a:spcAft>
        <a:buChar char="»"/>
        <a:defRPr sz="2000">
          <a:solidFill>
            <a:schemeClr val="tx1"/>
          </a:solidFill>
          <a:latin typeface="+mn-lt"/>
        </a:defRPr>
      </a:lvl8pPr>
      <a:lvl9pPr marL="3886200" indent="-228600" algn="ctr"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1A4EEC5-FBC7-C8C9-7E1D-CFEFD34DFF1E}"/>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Rectangle 3">
            <a:extLst>
              <a:ext uri="{FF2B5EF4-FFF2-40B4-BE49-F238E27FC236}">
                <a16:creationId xmlns:a16="http://schemas.microsoft.com/office/drawing/2014/main" id="{F9B3B779-F3C1-5DBD-44A2-110C6569CCD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5604" name="Rectangle 4">
            <a:extLst>
              <a:ext uri="{FF2B5EF4-FFF2-40B4-BE49-F238E27FC236}">
                <a16:creationId xmlns:a16="http://schemas.microsoft.com/office/drawing/2014/main" id="{6B4079F2-C609-4127-8655-8DC6DBABF5B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25605" name="Rectangle 5">
            <a:extLst>
              <a:ext uri="{FF2B5EF4-FFF2-40B4-BE49-F238E27FC236}">
                <a16:creationId xmlns:a16="http://schemas.microsoft.com/office/drawing/2014/main" id="{111813DE-75F5-4881-B16C-4AD31913505D}"/>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25606" name="Rectangle 6">
            <a:extLst>
              <a:ext uri="{FF2B5EF4-FFF2-40B4-BE49-F238E27FC236}">
                <a16:creationId xmlns:a16="http://schemas.microsoft.com/office/drawing/2014/main" id="{9612A968-CF75-4BF9-9C52-19B7360E465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A546EF89-7F4F-4D23-849A-98891CF78DC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C53847A-8646-8942-420A-3D652072E286}"/>
              </a:ext>
            </a:extLst>
          </p:cNvPr>
          <p:cNvSpPr>
            <a:spLocks noGrp="1" noChangeArrowheads="1"/>
          </p:cNvSpPr>
          <p:nvPr>
            <p:ph type="title"/>
          </p:nvPr>
        </p:nvSpPr>
        <p:spPr bwMode="auto">
          <a:xfrm>
            <a:off x="457200" y="1143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4339" name="Rectangle 3">
            <a:extLst>
              <a:ext uri="{FF2B5EF4-FFF2-40B4-BE49-F238E27FC236}">
                <a16:creationId xmlns:a16="http://schemas.microsoft.com/office/drawing/2014/main" id="{2F028E0A-4525-7B2F-4377-CA85EE99D133}"/>
              </a:ext>
            </a:extLst>
          </p:cNvPr>
          <p:cNvSpPr>
            <a:spLocks noGrp="1" noChangeArrowheads="1"/>
          </p:cNvSpPr>
          <p:nvPr>
            <p:ph type="body" idx="1"/>
          </p:nvPr>
        </p:nvSpPr>
        <p:spPr bwMode="auto">
          <a:xfrm>
            <a:off x="457200" y="2514600"/>
            <a:ext cx="82296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6628" name="Rectangle 4">
            <a:extLst>
              <a:ext uri="{FF2B5EF4-FFF2-40B4-BE49-F238E27FC236}">
                <a16:creationId xmlns:a16="http://schemas.microsoft.com/office/drawing/2014/main" id="{EFD50CD7-ED9D-46A2-9EAD-2669A4A22799}"/>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26629" name="Rectangle 5">
            <a:extLst>
              <a:ext uri="{FF2B5EF4-FFF2-40B4-BE49-F238E27FC236}">
                <a16:creationId xmlns:a16="http://schemas.microsoft.com/office/drawing/2014/main" id="{51C60D5A-6D80-48B5-A7E4-DC6D0C2E36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26630" name="Rectangle 6">
            <a:extLst>
              <a:ext uri="{FF2B5EF4-FFF2-40B4-BE49-F238E27FC236}">
                <a16:creationId xmlns:a16="http://schemas.microsoft.com/office/drawing/2014/main" id="{75A28AAE-18D4-43B3-B84F-F6341463B35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F585B487-E203-4367-97AA-048BF8564BC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1F2CB31-894D-0638-E579-EC02D293B472}"/>
              </a:ext>
            </a:extLst>
          </p:cNvPr>
          <p:cNvSpPr>
            <a:spLocks noGrp="1" noChangeArrowheads="1"/>
          </p:cNvSpPr>
          <p:nvPr>
            <p:ph type="title"/>
          </p:nvPr>
        </p:nvSpPr>
        <p:spPr bwMode="auto">
          <a:xfrm>
            <a:off x="457200" y="2057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363" name="Rectangle 3">
            <a:extLst>
              <a:ext uri="{FF2B5EF4-FFF2-40B4-BE49-F238E27FC236}">
                <a16:creationId xmlns:a16="http://schemas.microsoft.com/office/drawing/2014/main" id="{C2FECF2F-FC1C-DDB2-54F2-8D0CD8E841AF}"/>
              </a:ext>
            </a:extLst>
          </p:cNvPr>
          <p:cNvSpPr>
            <a:spLocks noGrp="1" noChangeArrowheads="1"/>
          </p:cNvSpPr>
          <p:nvPr>
            <p:ph type="body" idx="1"/>
          </p:nvPr>
        </p:nvSpPr>
        <p:spPr bwMode="auto">
          <a:xfrm>
            <a:off x="457200" y="3048000"/>
            <a:ext cx="8229600"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7652" name="Rectangle 4">
            <a:extLst>
              <a:ext uri="{FF2B5EF4-FFF2-40B4-BE49-F238E27FC236}">
                <a16:creationId xmlns:a16="http://schemas.microsoft.com/office/drawing/2014/main" id="{8D1F030B-0B5C-4DAC-8B82-E6983411A23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27653" name="Rectangle 5">
            <a:extLst>
              <a:ext uri="{FF2B5EF4-FFF2-40B4-BE49-F238E27FC236}">
                <a16:creationId xmlns:a16="http://schemas.microsoft.com/office/drawing/2014/main" id="{6F3FF853-2BA1-4199-B4F4-EFD74BB68FE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27654" name="Rectangle 6">
            <a:extLst>
              <a:ext uri="{FF2B5EF4-FFF2-40B4-BE49-F238E27FC236}">
                <a16:creationId xmlns:a16="http://schemas.microsoft.com/office/drawing/2014/main" id="{1B655F94-A481-4A27-80CA-CD5B3680F26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6ABB93B4-F910-46B9-BF89-7C95B0774C6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ctr"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ctr" rtl="0" eaLnBrk="0" fontAlgn="base" hangingPunct="0">
        <a:spcBef>
          <a:spcPct val="20000"/>
        </a:spcBef>
        <a:spcAft>
          <a:spcPct val="0"/>
        </a:spcAft>
        <a:buChar char="–"/>
        <a:defRPr sz="2800">
          <a:solidFill>
            <a:schemeClr val="tx1"/>
          </a:solidFill>
          <a:latin typeface="+mn-lt"/>
        </a:defRPr>
      </a:lvl2pPr>
      <a:lvl3pPr marL="1143000" indent="-228600" algn="ctr" rtl="0" eaLnBrk="0" fontAlgn="base" hangingPunct="0">
        <a:spcBef>
          <a:spcPct val="20000"/>
        </a:spcBef>
        <a:spcAft>
          <a:spcPct val="0"/>
        </a:spcAft>
        <a:buChar char="•"/>
        <a:defRPr sz="2400">
          <a:solidFill>
            <a:schemeClr val="tx1"/>
          </a:solidFill>
          <a:latin typeface="+mn-lt"/>
        </a:defRPr>
      </a:lvl3pPr>
      <a:lvl4pPr marL="1600200" indent="-228600" algn="ctr" rtl="0" eaLnBrk="0" fontAlgn="base" hangingPunct="0">
        <a:spcBef>
          <a:spcPct val="20000"/>
        </a:spcBef>
        <a:spcAft>
          <a:spcPct val="0"/>
        </a:spcAft>
        <a:buChar char="–"/>
        <a:defRPr sz="2000">
          <a:solidFill>
            <a:schemeClr val="tx1"/>
          </a:solidFill>
          <a:latin typeface="+mn-lt"/>
        </a:defRPr>
      </a:lvl4pPr>
      <a:lvl5pPr marL="2057400" indent="-228600" algn="ctr" rtl="0" eaLnBrk="0" fontAlgn="base" hangingPunct="0">
        <a:spcBef>
          <a:spcPct val="20000"/>
        </a:spcBef>
        <a:spcAft>
          <a:spcPct val="0"/>
        </a:spcAft>
        <a:buChar char="»"/>
        <a:defRPr sz="2000">
          <a:solidFill>
            <a:schemeClr val="tx1"/>
          </a:solidFill>
          <a:latin typeface="+mn-lt"/>
        </a:defRPr>
      </a:lvl5pPr>
      <a:lvl6pPr marL="2514600" indent="-228600" algn="ctr" rtl="0" fontAlgn="base">
        <a:spcBef>
          <a:spcPct val="20000"/>
        </a:spcBef>
        <a:spcAft>
          <a:spcPct val="0"/>
        </a:spcAft>
        <a:buChar char="»"/>
        <a:defRPr sz="2000">
          <a:solidFill>
            <a:schemeClr val="tx1"/>
          </a:solidFill>
          <a:latin typeface="+mn-lt"/>
        </a:defRPr>
      </a:lvl6pPr>
      <a:lvl7pPr marL="2971800" indent="-228600" algn="ctr" rtl="0" fontAlgn="base">
        <a:spcBef>
          <a:spcPct val="20000"/>
        </a:spcBef>
        <a:spcAft>
          <a:spcPct val="0"/>
        </a:spcAft>
        <a:buChar char="»"/>
        <a:defRPr sz="2000">
          <a:solidFill>
            <a:schemeClr val="tx1"/>
          </a:solidFill>
          <a:latin typeface="+mn-lt"/>
        </a:defRPr>
      </a:lvl7pPr>
      <a:lvl8pPr marL="3429000" indent="-228600" algn="ctr" rtl="0" fontAlgn="base">
        <a:spcBef>
          <a:spcPct val="20000"/>
        </a:spcBef>
        <a:spcAft>
          <a:spcPct val="0"/>
        </a:spcAft>
        <a:buChar char="»"/>
        <a:defRPr sz="2000">
          <a:solidFill>
            <a:schemeClr val="tx1"/>
          </a:solidFill>
          <a:latin typeface="+mn-lt"/>
        </a:defRPr>
      </a:lvl8pPr>
      <a:lvl9pPr marL="3886200" indent="-228600" algn="ctr"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2A12635-438D-A274-2575-2C906E33ACB2}"/>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6387" name="Rectangle 3">
            <a:extLst>
              <a:ext uri="{FF2B5EF4-FFF2-40B4-BE49-F238E27FC236}">
                <a16:creationId xmlns:a16="http://schemas.microsoft.com/office/drawing/2014/main" id="{1658C502-3138-390D-0B0D-747C8D7191E3}"/>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8676" name="Rectangle 4">
            <a:extLst>
              <a:ext uri="{FF2B5EF4-FFF2-40B4-BE49-F238E27FC236}">
                <a16:creationId xmlns:a16="http://schemas.microsoft.com/office/drawing/2014/main" id="{FEEB22C8-F66A-4C93-A915-ED5703B5B67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28677" name="Rectangle 5">
            <a:extLst>
              <a:ext uri="{FF2B5EF4-FFF2-40B4-BE49-F238E27FC236}">
                <a16:creationId xmlns:a16="http://schemas.microsoft.com/office/drawing/2014/main" id="{7556688D-9E1A-4BA6-9643-7C3D47D0ADC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28678" name="Rectangle 6">
            <a:extLst>
              <a:ext uri="{FF2B5EF4-FFF2-40B4-BE49-F238E27FC236}">
                <a16:creationId xmlns:a16="http://schemas.microsoft.com/office/drawing/2014/main" id="{6F68C9C1-2C8A-4D9E-BD94-BCF4C5EB405C}"/>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CF23F787-9116-4E6F-9C3B-3F0C360F515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FC0D9B7-7A7D-28BA-893E-BC57257D10E0}"/>
              </a:ext>
            </a:extLst>
          </p:cNvPr>
          <p:cNvSpPr>
            <a:spLocks noGrp="1" noChangeArrowheads="1"/>
          </p:cNvSpPr>
          <p:nvPr>
            <p:ph type="title"/>
          </p:nvPr>
        </p:nvSpPr>
        <p:spPr bwMode="auto">
          <a:xfrm>
            <a:off x="457200" y="1143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7411" name="Rectangle 3">
            <a:extLst>
              <a:ext uri="{FF2B5EF4-FFF2-40B4-BE49-F238E27FC236}">
                <a16:creationId xmlns:a16="http://schemas.microsoft.com/office/drawing/2014/main" id="{3220BC94-BC56-F797-7D76-76D4019FF353}"/>
              </a:ext>
            </a:extLst>
          </p:cNvPr>
          <p:cNvSpPr>
            <a:spLocks noGrp="1" noChangeArrowheads="1"/>
          </p:cNvSpPr>
          <p:nvPr>
            <p:ph type="body" idx="1"/>
          </p:nvPr>
        </p:nvSpPr>
        <p:spPr bwMode="auto">
          <a:xfrm>
            <a:off x="457200" y="2514600"/>
            <a:ext cx="82296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9700" name="Rectangle 4">
            <a:extLst>
              <a:ext uri="{FF2B5EF4-FFF2-40B4-BE49-F238E27FC236}">
                <a16:creationId xmlns:a16="http://schemas.microsoft.com/office/drawing/2014/main" id="{CCA75F05-68A3-4852-AFCB-CDDCD777F4E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29701" name="Rectangle 5">
            <a:extLst>
              <a:ext uri="{FF2B5EF4-FFF2-40B4-BE49-F238E27FC236}">
                <a16:creationId xmlns:a16="http://schemas.microsoft.com/office/drawing/2014/main" id="{B0F5BA21-3D11-4CB7-807B-4E5D1119CEFD}"/>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29702" name="Rectangle 6">
            <a:extLst>
              <a:ext uri="{FF2B5EF4-FFF2-40B4-BE49-F238E27FC236}">
                <a16:creationId xmlns:a16="http://schemas.microsoft.com/office/drawing/2014/main" id="{301F8405-7559-4B09-AC61-1A9041BE4F7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B3A27C26-45AE-4F72-8ABE-4F431FA943B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763F953-5571-63B5-8D3F-682E62617E3A}"/>
              </a:ext>
            </a:extLst>
          </p:cNvPr>
          <p:cNvSpPr>
            <a:spLocks noGrp="1" noChangeArrowheads="1"/>
          </p:cNvSpPr>
          <p:nvPr>
            <p:ph type="title"/>
          </p:nvPr>
        </p:nvSpPr>
        <p:spPr bwMode="auto">
          <a:xfrm>
            <a:off x="457200" y="2057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8435" name="Rectangle 3">
            <a:extLst>
              <a:ext uri="{FF2B5EF4-FFF2-40B4-BE49-F238E27FC236}">
                <a16:creationId xmlns:a16="http://schemas.microsoft.com/office/drawing/2014/main" id="{CB4905BC-AFB2-8852-4D0C-D35DA6BCF44E}"/>
              </a:ext>
            </a:extLst>
          </p:cNvPr>
          <p:cNvSpPr>
            <a:spLocks noGrp="1" noChangeArrowheads="1"/>
          </p:cNvSpPr>
          <p:nvPr>
            <p:ph type="body" idx="1"/>
          </p:nvPr>
        </p:nvSpPr>
        <p:spPr bwMode="auto">
          <a:xfrm>
            <a:off x="457200" y="3048000"/>
            <a:ext cx="8229600"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24" name="Rectangle 4">
            <a:extLst>
              <a:ext uri="{FF2B5EF4-FFF2-40B4-BE49-F238E27FC236}">
                <a16:creationId xmlns:a16="http://schemas.microsoft.com/office/drawing/2014/main" id="{380D3163-54CE-4E0D-A6B5-BE35128536F4}"/>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30725" name="Rectangle 5">
            <a:extLst>
              <a:ext uri="{FF2B5EF4-FFF2-40B4-BE49-F238E27FC236}">
                <a16:creationId xmlns:a16="http://schemas.microsoft.com/office/drawing/2014/main" id="{1CF5FB59-5C75-4F73-BE8A-84F504491E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30726" name="Rectangle 6">
            <a:extLst>
              <a:ext uri="{FF2B5EF4-FFF2-40B4-BE49-F238E27FC236}">
                <a16:creationId xmlns:a16="http://schemas.microsoft.com/office/drawing/2014/main" id="{1E46B6D1-2BA3-4DA9-B766-820D6F86374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089E6A55-8A34-480D-857D-ADEBC4A987E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ctr"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ctr" rtl="0" eaLnBrk="0" fontAlgn="base" hangingPunct="0">
        <a:spcBef>
          <a:spcPct val="20000"/>
        </a:spcBef>
        <a:spcAft>
          <a:spcPct val="0"/>
        </a:spcAft>
        <a:buChar char="–"/>
        <a:defRPr sz="2800">
          <a:solidFill>
            <a:schemeClr val="tx1"/>
          </a:solidFill>
          <a:latin typeface="+mn-lt"/>
        </a:defRPr>
      </a:lvl2pPr>
      <a:lvl3pPr marL="1143000" indent="-228600" algn="ctr" rtl="0" eaLnBrk="0" fontAlgn="base" hangingPunct="0">
        <a:spcBef>
          <a:spcPct val="20000"/>
        </a:spcBef>
        <a:spcAft>
          <a:spcPct val="0"/>
        </a:spcAft>
        <a:buChar char="•"/>
        <a:defRPr sz="2400">
          <a:solidFill>
            <a:schemeClr val="tx1"/>
          </a:solidFill>
          <a:latin typeface="+mn-lt"/>
        </a:defRPr>
      </a:lvl3pPr>
      <a:lvl4pPr marL="1600200" indent="-228600" algn="ctr" rtl="0" eaLnBrk="0" fontAlgn="base" hangingPunct="0">
        <a:spcBef>
          <a:spcPct val="20000"/>
        </a:spcBef>
        <a:spcAft>
          <a:spcPct val="0"/>
        </a:spcAft>
        <a:buChar char="–"/>
        <a:defRPr sz="2000">
          <a:solidFill>
            <a:schemeClr val="tx1"/>
          </a:solidFill>
          <a:latin typeface="+mn-lt"/>
        </a:defRPr>
      </a:lvl4pPr>
      <a:lvl5pPr marL="2057400" indent="-228600" algn="ctr" rtl="0" eaLnBrk="0" fontAlgn="base" hangingPunct="0">
        <a:spcBef>
          <a:spcPct val="20000"/>
        </a:spcBef>
        <a:spcAft>
          <a:spcPct val="0"/>
        </a:spcAft>
        <a:buChar char="»"/>
        <a:defRPr sz="2000">
          <a:solidFill>
            <a:schemeClr val="tx1"/>
          </a:solidFill>
          <a:latin typeface="+mn-lt"/>
        </a:defRPr>
      </a:lvl5pPr>
      <a:lvl6pPr marL="2514600" indent="-228600" algn="ctr" rtl="0" fontAlgn="base">
        <a:spcBef>
          <a:spcPct val="20000"/>
        </a:spcBef>
        <a:spcAft>
          <a:spcPct val="0"/>
        </a:spcAft>
        <a:buChar char="»"/>
        <a:defRPr sz="2000">
          <a:solidFill>
            <a:schemeClr val="tx1"/>
          </a:solidFill>
          <a:latin typeface="+mn-lt"/>
        </a:defRPr>
      </a:lvl6pPr>
      <a:lvl7pPr marL="2971800" indent="-228600" algn="ctr" rtl="0" fontAlgn="base">
        <a:spcBef>
          <a:spcPct val="20000"/>
        </a:spcBef>
        <a:spcAft>
          <a:spcPct val="0"/>
        </a:spcAft>
        <a:buChar char="»"/>
        <a:defRPr sz="2000">
          <a:solidFill>
            <a:schemeClr val="tx1"/>
          </a:solidFill>
          <a:latin typeface="+mn-lt"/>
        </a:defRPr>
      </a:lvl7pPr>
      <a:lvl8pPr marL="3429000" indent="-228600" algn="ctr" rtl="0" fontAlgn="base">
        <a:spcBef>
          <a:spcPct val="20000"/>
        </a:spcBef>
        <a:spcAft>
          <a:spcPct val="0"/>
        </a:spcAft>
        <a:buChar char="»"/>
        <a:defRPr sz="2000">
          <a:solidFill>
            <a:schemeClr val="tx1"/>
          </a:solidFill>
          <a:latin typeface="+mn-lt"/>
        </a:defRPr>
      </a:lvl8pPr>
      <a:lvl9pPr marL="3886200" indent="-228600" algn="ctr"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Title Placeholder 1">
            <a:extLst>
              <a:ext uri="{FF2B5EF4-FFF2-40B4-BE49-F238E27FC236}">
                <a16:creationId xmlns:a16="http://schemas.microsoft.com/office/drawing/2014/main" id="{F0CA9377-AF36-31F9-89B8-EB246F244AAF}"/>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9459" name="Text Placeholder 2">
            <a:extLst>
              <a:ext uri="{FF2B5EF4-FFF2-40B4-BE49-F238E27FC236}">
                <a16:creationId xmlns:a16="http://schemas.microsoft.com/office/drawing/2014/main" id="{457F2F77-B56E-BAA2-1573-36F5228BC540}"/>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a:extLst>
              <a:ext uri="{FF2B5EF4-FFF2-40B4-BE49-F238E27FC236}">
                <a16:creationId xmlns:a16="http://schemas.microsoft.com/office/drawing/2014/main" id="{9FB16908-36F0-4F11-AB48-390E63F55FD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959A9F8E-3481-4BE9-9DC6-8D71F08E138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Prof. Saeed Makarem</a:t>
            </a:r>
          </a:p>
        </p:txBody>
      </p:sp>
      <p:sp>
        <p:nvSpPr>
          <p:cNvPr id="6" name="Slide Number Placeholder 5">
            <a:extLst>
              <a:ext uri="{FF2B5EF4-FFF2-40B4-BE49-F238E27FC236}">
                <a16:creationId xmlns:a16="http://schemas.microsoft.com/office/drawing/2014/main" id="{7B737FBF-C9E2-4C61-865C-DED8079899C7}"/>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fld id="{7BC9B213-FE03-41CE-B12A-689AFF3EA3D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Lst>
  <p:transition>
    <p:cut thruBlk="1"/>
  </p:transition>
  <p:hf hd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E5B69CA-4696-AFD8-D037-E275438738EA}"/>
              </a:ext>
            </a:extLst>
          </p:cNvPr>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8B97810F-BEC7-166E-DB1A-7EDD05B9DB9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4" name="Rectangle 4">
            <a:extLst>
              <a:ext uri="{FF2B5EF4-FFF2-40B4-BE49-F238E27FC236}">
                <a16:creationId xmlns:a16="http://schemas.microsoft.com/office/drawing/2014/main" id="{D2A3EDC0-1E22-4EF1-A20C-67E26D81004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5125" name="Rectangle 5">
            <a:extLst>
              <a:ext uri="{FF2B5EF4-FFF2-40B4-BE49-F238E27FC236}">
                <a16:creationId xmlns:a16="http://schemas.microsoft.com/office/drawing/2014/main" id="{28C88418-04F6-40C8-BF74-027C826459F5}"/>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5126" name="Rectangle 6">
            <a:extLst>
              <a:ext uri="{FF2B5EF4-FFF2-40B4-BE49-F238E27FC236}">
                <a16:creationId xmlns:a16="http://schemas.microsoft.com/office/drawing/2014/main" id="{A1BC8CE1-BD60-4030-844F-FB0E1EAD25E8}"/>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257E375B-799A-4B85-A025-CE8FCD73521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0B70F6E-F4D2-3BE8-97D0-4F772620BBFF}"/>
              </a:ext>
            </a:extLst>
          </p:cNvPr>
          <p:cNvSpPr>
            <a:spLocks noGrp="1" noChangeArrowheads="1"/>
          </p:cNvSpPr>
          <p:nvPr>
            <p:ph type="title"/>
          </p:nvPr>
        </p:nvSpPr>
        <p:spPr bwMode="auto">
          <a:xfrm>
            <a:off x="457200" y="1295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Rectangle 3">
            <a:extLst>
              <a:ext uri="{FF2B5EF4-FFF2-40B4-BE49-F238E27FC236}">
                <a16:creationId xmlns:a16="http://schemas.microsoft.com/office/drawing/2014/main" id="{755EB25F-10CA-8BFF-15F3-DC0E0E532A11}"/>
              </a:ext>
            </a:extLst>
          </p:cNvPr>
          <p:cNvSpPr>
            <a:spLocks noGrp="1" noChangeArrowheads="1"/>
          </p:cNvSpPr>
          <p:nvPr>
            <p:ph type="body" idx="1"/>
          </p:nvPr>
        </p:nvSpPr>
        <p:spPr bwMode="auto">
          <a:xfrm>
            <a:off x="685800" y="2667000"/>
            <a:ext cx="7772400"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48" name="Rectangle 4">
            <a:extLst>
              <a:ext uri="{FF2B5EF4-FFF2-40B4-BE49-F238E27FC236}">
                <a16:creationId xmlns:a16="http://schemas.microsoft.com/office/drawing/2014/main" id="{BF18E1E1-C38C-45F0-9A07-9C4CDBB0C54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6149" name="Rectangle 5">
            <a:extLst>
              <a:ext uri="{FF2B5EF4-FFF2-40B4-BE49-F238E27FC236}">
                <a16:creationId xmlns:a16="http://schemas.microsoft.com/office/drawing/2014/main" id="{A8530BE5-4919-4B8A-9C45-BE3B15D2B45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6150" name="Rectangle 6">
            <a:extLst>
              <a:ext uri="{FF2B5EF4-FFF2-40B4-BE49-F238E27FC236}">
                <a16:creationId xmlns:a16="http://schemas.microsoft.com/office/drawing/2014/main" id="{7668C269-AA8D-4D9A-8F0C-D985BF2A2F6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42028378-67C9-484D-B1F2-26E03A4836A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ctr"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ctr" rtl="0" eaLnBrk="0" fontAlgn="base" hangingPunct="0">
        <a:spcBef>
          <a:spcPct val="20000"/>
        </a:spcBef>
        <a:spcAft>
          <a:spcPct val="0"/>
        </a:spcAft>
        <a:buChar char="–"/>
        <a:defRPr sz="2800">
          <a:solidFill>
            <a:schemeClr val="tx1"/>
          </a:solidFill>
          <a:latin typeface="+mn-lt"/>
        </a:defRPr>
      </a:lvl2pPr>
      <a:lvl3pPr marL="1143000" indent="-228600" algn="ctr" rtl="0" eaLnBrk="0" fontAlgn="base" hangingPunct="0">
        <a:spcBef>
          <a:spcPct val="20000"/>
        </a:spcBef>
        <a:spcAft>
          <a:spcPct val="0"/>
        </a:spcAft>
        <a:buChar char="•"/>
        <a:defRPr sz="2400">
          <a:solidFill>
            <a:schemeClr val="tx1"/>
          </a:solidFill>
          <a:latin typeface="+mn-lt"/>
        </a:defRPr>
      </a:lvl3pPr>
      <a:lvl4pPr marL="1600200" indent="-228600" algn="ctr" rtl="0" eaLnBrk="0" fontAlgn="base" hangingPunct="0">
        <a:spcBef>
          <a:spcPct val="20000"/>
        </a:spcBef>
        <a:spcAft>
          <a:spcPct val="0"/>
        </a:spcAft>
        <a:buChar char="–"/>
        <a:defRPr sz="2000">
          <a:solidFill>
            <a:schemeClr val="tx1"/>
          </a:solidFill>
          <a:latin typeface="+mn-lt"/>
        </a:defRPr>
      </a:lvl4pPr>
      <a:lvl5pPr marL="2057400" indent="-228600" algn="ctr" rtl="0" eaLnBrk="0" fontAlgn="base" hangingPunct="0">
        <a:spcBef>
          <a:spcPct val="20000"/>
        </a:spcBef>
        <a:spcAft>
          <a:spcPct val="0"/>
        </a:spcAft>
        <a:buChar char="»"/>
        <a:defRPr sz="2000">
          <a:solidFill>
            <a:schemeClr val="tx1"/>
          </a:solidFill>
          <a:latin typeface="+mn-lt"/>
        </a:defRPr>
      </a:lvl5pPr>
      <a:lvl6pPr marL="2514600" indent="-228600" algn="ctr" rtl="0" fontAlgn="base">
        <a:spcBef>
          <a:spcPct val="20000"/>
        </a:spcBef>
        <a:spcAft>
          <a:spcPct val="0"/>
        </a:spcAft>
        <a:buChar char="»"/>
        <a:defRPr sz="2000">
          <a:solidFill>
            <a:schemeClr val="tx1"/>
          </a:solidFill>
          <a:latin typeface="+mn-lt"/>
        </a:defRPr>
      </a:lvl6pPr>
      <a:lvl7pPr marL="2971800" indent="-228600" algn="ctr" rtl="0" fontAlgn="base">
        <a:spcBef>
          <a:spcPct val="20000"/>
        </a:spcBef>
        <a:spcAft>
          <a:spcPct val="0"/>
        </a:spcAft>
        <a:buChar char="»"/>
        <a:defRPr sz="2000">
          <a:solidFill>
            <a:schemeClr val="tx1"/>
          </a:solidFill>
          <a:latin typeface="+mn-lt"/>
        </a:defRPr>
      </a:lvl7pPr>
      <a:lvl8pPr marL="3429000" indent="-228600" algn="ctr" rtl="0" fontAlgn="base">
        <a:spcBef>
          <a:spcPct val="20000"/>
        </a:spcBef>
        <a:spcAft>
          <a:spcPct val="0"/>
        </a:spcAft>
        <a:buChar char="»"/>
        <a:defRPr sz="2000">
          <a:solidFill>
            <a:schemeClr val="tx1"/>
          </a:solidFill>
          <a:latin typeface="+mn-lt"/>
        </a:defRPr>
      </a:lvl8pPr>
      <a:lvl9pPr marL="3886200" indent="-228600" algn="ctr"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0DCADC1-1E45-B708-B2FE-7FD47243FE4B}"/>
              </a:ext>
            </a:extLst>
          </p:cNvPr>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5B94C616-321F-6EE3-031E-1E2C99C131F8}"/>
              </a:ext>
            </a:extLst>
          </p:cNvPr>
          <p:cNvSpPr>
            <a:spLocks noGrp="1" noChangeArrowheads="1"/>
          </p:cNvSpPr>
          <p:nvPr>
            <p:ph type="body" idx="1"/>
          </p:nvPr>
        </p:nvSpPr>
        <p:spPr bwMode="auto">
          <a:xfrm>
            <a:off x="6096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172" name="Rectangle 4">
            <a:extLst>
              <a:ext uri="{FF2B5EF4-FFF2-40B4-BE49-F238E27FC236}">
                <a16:creationId xmlns:a16="http://schemas.microsoft.com/office/drawing/2014/main" id="{F67B69E7-9074-43E3-A209-F821E74A20D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7173" name="Rectangle 5">
            <a:extLst>
              <a:ext uri="{FF2B5EF4-FFF2-40B4-BE49-F238E27FC236}">
                <a16:creationId xmlns:a16="http://schemas.microsoft.com/office/drawing/2014/main" id="{982C47CB-6669-4223-A749-566B3C6B48E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7174" name="Rectangle 6">
            <a:extLst>
              <a:ext uri="{FF2B5EF4-FFF2-40B4-BE49-F238E27FC236}">
                <a16:creationId xmlns:a16="http://schemas.microsoft.com/office/drawing/2014/main" id="{95DED927-6268-46AD-8CE4-9A1E5A1269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3F570CB9-A115-4DA1-AC15-ED8EAE3878B1}"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4379"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 id="2147484388" r:id="rId10"/>
    <p:sldLayoutId id="2147484389"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8E31FDC-BC8D-CEEF-F481-AA38F70E6622}"/>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3" name="Rectangle 3">
            <a:extLst>
              <a:ext uri="{FF2B5EF4-FFF2-40B4-BE49-F238E27FC236}">
                <a16:creationId xmlns:a16="http://schemas.microsoft.com/office/drawing/2014/main" id="{EAEAAE6F-A995-5F0D-E613-3F5C33D912C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196" name="Rectangle 4">
            <a:extLst>
              <a:ext uri="{FF2B5EF4-FFF2-40B4-BE49-F238E27FC236}">
                <a16:creationId xmlns:a16="http://schemas.microsoft.com/office/drawing/2014/main" id="{34E5A8C0-764C-4477-B883-F186244FAB3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8197" name="Rectangle 5">
            <a:extLst>
              <a:ext uri="{FF2B5EF4-FFF2-40B4-BE49-F238E27FC236}">
                <a16:creationId xmlns:a16="http://schemas.microsoft.com/office/drawing/2014/main" id="{231AE698-0930-4B3E-9347-EE60B353348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8198" name="Rectangle 6">
            <a:extLst>
              <a:ext uri="{FF2B5EF4-FFF2-40B4-BE49-F238E27FC236}">
                <a16:creationId xmlns:a16="http://schemas.microsoft.com/office/drawing/2014/main" id="{DF0D7577-852D-49B4-A733-62336835FFC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20A1F024-2C6B-4FAE-AC81-0156728B121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5FB7CCC-C744-39D1-E05E-1D291640AD5C}"/>
              </a:ext>
            </a:extLst>
          </p:cNvPr>
          <p:cNvSpPr>
            <a:spLocks noGrp="1" noChangeArrowheads="1"/>
          </p:cNvSpPr>
          <p:nvPr>
            <p:ph type="title"/>
          </p:nvPr>
        </p:nvSpPr>
        <p:spPr bwMode="auto">
          <a:xfrm>
            <a:off x="457200" y="1295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7" name="Rectangle 3">
            <a:extLst>
              <a:ext uri="{FF2B5EF4-FFF2-40B4-BE49-F238E27FC236}">
                <a16:creationId xmlns:a16="http://schemas.microsoft.com/office/drawing/2014/main" id="{E76554E0-7F3F-76D8-D4F9-FCAC32C085CE}"/>
              </a:ext>
            </a:extLst>
          </p:cNvPr>
          <p:cNvSpPr>
            <a:spLocks noGrp="1" noChangeArrowheads="1"/>
          </p:cNvSpPr>
          <p:nvPr>
            <p:ph type="body" idx="1"/>
          </p:nvPr>
        </p:nvSpPr>
        <p:spPr bwMode="auto">
          <a:xfrm>
            <a:off x="685800" y="2667000"/>
            <a:ext cx="7772400"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20" name="Rectangle 4">
            <a:extLst>
              <a:ext uri="{FF2B5EF4-FFF2-40B4-BE49-F238E27FC236}">
                <a16:creationId xmlns:a16="http://schemas.microsoft.com/office/drawing/2014/main" id="{C71BFAB6-F8D2-4615-BDAE-CE55AF02B8D4}"/>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9221" name="Rectangle 5">
            <a:extLst>
              <a:ext uri="{FF2B5EF4-FFF2-40B4-BE49-F238E27FC236}">
                <a16:creationId xmlns:a16="http://schemas.microsoft.com/office/drawing/2014/main" id="{B1BB8F55-DBCC-4AD2-86B6-9B2A3D84827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9222" name="Rectangle 6">
            <a:extLst>
              <a:ext uri="{FF2B5EF4-FFF2-40B4-BE49-F238E27FC236}">
                <a16:creationId xmlns:a16="http://schemas.microsoft.com/office/drawing/2014/main" id="{DB51560F-7074-4DC7-AAE1-014F00227F48}"/>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EFBF0568-C012-434C-9A3B-CF3E29E69FE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01" r:id="rId1"/>
    <p:sldLayoutId id="2147484402" r:id="rId2"/>
    <p:sldLayoutId id="2147484403" r:id="rId3"/>
    <p:sldLayoutId id="2147484404" r:id="rId4"/>
    <p:sldLayoutId id="2147484405" r:id="rId5"/>
    <p:sldLayoutId id="2147484406" r:id="rId6"/>
    <p:sldLayoutId id="2147484407" r:id="rId7"/>
    <p:sldLayoutId id="2147484408" r:id="rId8"/>
    <p:sldLayoutId id="2147484409" r:id="rId9"/>
    <p:sldLayoutId id="2147484410" r:id="rId10"/>
    <p:sldLayoutId id="2147484411"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ctr"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ctr" rtl="0" eaLnBrk="0" fontAlgn="base" hangingPunct="0">
        <a:spcBef>
          <a:spcPct val="20000"/>
        </a:spcBef>
        <a:spcAft>
          <a:spcPct val="0"/>
        </a:spcAft>
        <a:buChar char="–"/>
        <a:defRPr sz="2800">
          <a:solidFill>
            <a:schemeClr val="tx1"/>
          </a:solidFill>
          <a:latin typeface="+mn-lt"/>
        </a:defRPr>
      </a:lvl2pPr>
      <a:lvl3pPr marL="1143000" indent="-228600" algn="ctr" rtl="0" eaLnBrk="0" fontAlgn="base" hangingPunct="0">
        <a:spcBef>
          <a:spcPct val="20000"/>
        </a:spcBef>
        <a:spcAft>
          <a:spcPct val="0"/>
        </a:spcAft>
        <a:buChar char="•"/>
        <a:defRPr sz="2400">
          <a:solidFill>
            <a:schemeClr val="tx1"/>
          </a:solidFill>
          <a:latin typeface="+mn-lt"/>
        </a:defRPr>
      </a:lvl3pPr>
      <a:lvl4pPr marL="1600200" indent="-228600" algn="ctr" rtl="0" eaLnBrk="0" fontAlgn="base" hangingPunct="0">
        <a:spcBef>
          <a:spcPct val="20000"/>
        </a:spcBef>
        <a:spcAft>
          <a:spcPct val="0"/>
        </a:spcAft>
        <a:buChar char="–"/>
        <a:defRPr sz="2000">
          <a:solidFill>
            <a:schemeClr val="tx1"/>
          </a:solidFill>
          <a:latin typeface="+mn-lt"/>
        </a:defRPr>
      </a:lvl4pPr>
      <a:lvl5pPr marL="2057400" indent="-228600" algn="ctr" rtl="0" eaLnBrk="0" fontAlgn="base" hangingPunct="0">
        <a:spcBef>
          <a:spcPct val="20000"/>
        </a:spcBef>
        <a:spcAft>
          <a:spcPct val="0"/>
        </a:spcAft>
        <a:buChar char="»"/>
        <a:defRPr sz="2000">
          <a:solidFill>
            <a:schemeClr val="tx1"/>
          </a:solidFill>
          <a:latin typeface="+mn-lt"/>
        </a:defRPr>
      </a:lvl5pPr>
      <a:lvl6pPr marL="2514600" indent="-228600" algn="ctr" rtl="0" fontAlgn="base">
        <a:spcBef>
          <a:spcPct val="20000"/>
        </a:spcBef>
        <a:spcAft>
          <a:spcPct val="0"/>
        </a:spcAft>
        <a:buChar char="»"/>
        <a:defRPr sz="2000">
          <a:solidFill>
            <a:schemeClr val="tx1"/>
          </a:solidFill>
          <a:latin typeface="+mn-lt"/>
        </a:defRPr>
      </a:lvl6pPr>
      <a:lvl7pPr marL="2971800" indent="-228600" algn="ctr" rtl="0" fontAlgn="base">
        <a:spcBef>
          <a:spcPct val="20000"/>
        </a:spcBef>
        <a:spcAft>
          <a:spcPct val="0"/>
        </a:spcAft>
        <a:buChar char="»"/>
        <a:defRPr sz="2000">
          <a:solidFill>
            <a:schemeClr val="tx1"/>
          </a:solidFill>
          <a:latin typeface="+mn-lt"/>
        </a:defRPr>
      </a:lvl7pPr>
      <a:lvl8pPr marL="3429000" indent="-228600" algn="ctr" rtl="0" fontAlgn="base">
        <a:spcBef>
          <a:spcPct val="20000"/>
        </a:spcBef>
        <a:spcAft>
          <a:spcPct val="0"/>
        </a:spcAft>
        <a:buChar char="»"/>
        <a:defRPr sz="2000">
          <a:solidFill>
            <a:schemeClr val="tx1"/>
          </a:solidFill>
          <a:latin typeface="+mn-lt"/>
        </a:defRPr>
      </a:lvl8pPr>
      <a:lvl9pPr marL="3886200" indent="-228600" algn="ctr"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108D611-A485-8466-5090-4A08F5A58003}"/>
              </a:ext>
            </a:extLst>
          </p:cNvPr>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171" name="Rectangle 3">
            <a:extLst>
              <a:ext uri="{FF2B5EF4-FFF2-40B4-BE49-F238E27FC236}">
                <a16:creationId xmlns:a16="http://schemas.microsoft.com/office/drawing/2014/main" id="{4A82C6D0-D354-2F99-0074-7C54BDEC1F7E}"/>
              </a:ext>
            </a:extLst>
          </p:cNvPr>
          <p:cNvSpPr>
            <a:spLocks noGrp="1" noChangeArrowheads="1"/>
          </p:cNvSpPr>
          <p:nvPr>
            <p:ph type="body" idx="1"/>
          </p:nvPr>
        </p:nvSpPr>
        <p:spPr bwMode="auto">
          <a:xfrm>
            <a:off x="6096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44" name="Rectangle 4">
            <a:extLst>
              <a:ext uri="{FF2B5EF4-FFF2-40B4-BE49-F238E27FC236}">
                <a16:creationId xmlns:a16="http://schemas.microsoft.com/office/drawing/2014/main" id="{2828B018-F43F-4B0A-A498-C6375D5A8AC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45" name="Rectangle 5">
            <a:extLst>
              <a:ext uri="{FF2B5EF4-FFF2-40B4-BE49-F238E27FC236}">
                <a16:creationId xmlns:a16="http://schemas.microsoft.com/office/drawing/2014/main" id="{C285E83B-BC57-4458-9A03-30B97D5982C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10246" name="Rectangle 6">
            <a:extLst>
              <a:ext uri="{FF2B5EF4-FFF2-40B4-BE49-F238E27FC236}">
                <a16:creationId xmlns:a16="http://schemas.microsoft.com/office/drawing/2014/main" id="{37D389D7-1966-4879-BD3A-BD31EDF5BC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F7C0FF1A-2C4D-4BC9-9DC6-C22B1DFCB947}"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E1A62F7-F56F-3D72-DF29-ADAC74223E03}"/>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Rectangle 3">
            <a:extLst>
              <a:ext uri="{FF2B5EF4-FFF2-40B4-BE49-F238E27FC236}">
                <a16:creationId xmlns:a16="http://schemas.microsoft.com/office/drawing/2014/main" id="{CCA33C83-A3AE-2752-7645-C587D6AF51A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268" name="Rectangle 4">
            <a:extLst>
              <a:ext uri="{FF2B5EF4-FFF2-40B4-BE49-F238E27FC236}">
                <a16:creationId xmlns:a16="http://schemas.microsoft.com/office/drawing/2014/main" id="{7411EB8F-0FB7-4C5B-AB95-F2A77D29838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1269" name="Rectangle 5">
            <a:extLst>
              <a:ext uri="{FF2B5EF4-FFF2-40B4-BE49-F238E27FC236}">
                <a16:creationId xmlns:a16="http://schemas.microsoft.com/office/drawing/2014/main" id="{1D6DADC8-12FD-4479-8798-4307AD54E68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11270" name="Rectangle 6">
            <a:extLst>
              <a:ext uri="{FF2B5EF4-FFF2-40B4-BE49-F238E27FC236}">
                <a16:creationId xmlns:a16="http://schemas.microsoft.com/office/drawing/2014/main" id="{32E132C6-E6F0-4263-8FB3-BEE1F8CFE0D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73A3EFB5-2AC3-48E4-BCA7-14A261E0536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23" r:id="rId1"/>
    <p:sldLayoutId id="2147484424" r:id="rId2"/>
    <p:sldLayoutId id="2147484425" r:id="rId3"/>
    <p:sldLayoutId id="2147484426" r:id="rId4"/>
    <p:sldLayoutId id="2147484427" r:id="rId5"/>
    <p:sldLayoutId id="2147484428" r:id="rId6"/>
    <p:sldLayoutId id="2147484429" r:id="rId7"/>
    <p:sldLayoutId id="2147484430" r:id="rId8"/>
    <p:sldLayoutId id="2147484431" r:id="rId9"/>
    <p:sldLayoutId id="2147484432" r:id="rId10"/>
    <p:sldLayoutId id="2147484433"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FBF6EAE-05DB-2E25-5295-3577D319B74C}"/>
              </a:ext>
            </a:extLst>
          </p:cNvPr>
          <p:cNvSpPr>
            <a:spLocks noGrp="1" noChangeArrowheads="1"/>
          </p:cNvSpPr>
          <p:nvPr>
            <p:ph type="title"/>
          </p:nvPr>
        </p:nvSpPr>
        <p:spPr bwMode="auto">
          <a:xfrm>
            <a:off x="457200" y="1295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9219" name="Rectangle 3">
            <a:extLst>
              <a:ext uri="{FF2B5EF4-FFF2-40B4-BE49-F238E27FC236}">
                <a16:creationId xmlns:a16="http://schemas.microsoft.com/office/drawing/2014/main" id="{DE04481F-3BD0-E5D5-4679-87D603D865FA}"/>
              </a:ext>
            </a:extLst>
          </p:cNvPr>
          <p:cNvSpPr>
            <a:spLocks noGrp="1" noChangeArrowheads="1"/>
          </p:cNvSpPr>
          <p:nvPr>
            <p:ph type="body" idx="1"/>
          </p:nvPr>
        </p:nvSpPr>
        <p:spPr bwMode="auto">
          <a:xfrm>
            <a:off x="685800" y="2667000"/>
            <a:ext cx="7772400"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292" name="Rectangle 4">
            <a:extLst>
              <a:ext uri="{FF2B5EF4-FFF2-40B4-BE49-F238E27FC236}">
                <a16:creationId xmlns:a16="http://schemas.microsoft.com/office/drawing/2014/main" id="{19F2B642-2D92-4606-B230-12CF8D28CE6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2293" name="Rectangle 5">
            <a:extLst>
              <a:ext uri="{FF2B5EF4-FFF2-40B4-BE49-F238E27FC236}">
                <a16:creationId xmlns:a16="http://schemas.microsoft.com/office/drawing/2014/main" id="{C8178983-E158-4771-BED0-86FE62149307}"/>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Prof. Saeed Makarem</a:t>
            </a:r>
          </a:p>
        </p:txBody>
      </p:sp>
      <p:sp>
        <p:nvSpPr>
          <p:cNvPr id="12294" name="Rectangle 6">
            <a:extLst>
              <a:ext uri="{FF2B5EF4-FFF2-40B4-BE49-F238E27FC236}">
                <a16:creationId xmlns:a16="http://schemas.microsoft.com/office/drawing/2014/main" id="{6E07B3CF-1682-450E-B32F-E134AFBE2F8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9B8E7B7E-AA2F-45C4-98B0-ED76FD2F1D7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Lst>
  <p:transition>
    <p:cut thruBlk="1"/>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ctr"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ctr" rtl="0" eaLnBrk="0" fontAlgn="base" hangingPunct="0">
        <a:spcBef>
          <a:spcPct val="20000"/>
        </a:spcBef>
        <a:spcAft>
          <a:spcPct val="0"/>
        </a:spcAft>
        <a:buChar char="–"/>
        <a:defRPr sz="2800">
          <a:solidFill>
            <a:schemeClr val="tx1"/>
          </a:solidFill>
          <a:latin typeface="+mn-lt"/>
        </a:defRPr>
      </a:lvl2pPr>
      <a:lvl3pPr marL="1143000" indent="-228600" algn="ctr" rtl="0" eaLnBrk="0" fontAlgn="base" hangingPunct="0">
        <a:spcBef>
          <a:spcPct val="20000"/>
        </a:spcBef>
        <a:spcAft>
          <a:spcPct val="0"/>
        </a:spcAft>
        <a:buChar char="•"/>
        <a:defRPr sz="2400">
          <a:solidFill>
            <a:schemeClr val="tx1"/>
          </a:solidFill>
          <a:latin typeface="+mn-lt"/>
        </a:defRPr>
      </a:lvl3pPr>
      <a:lvl4pPr marL="1600200" indent="-228600" algn="ctr" rtl="0" eaLnBrk="0" fontAlgn="base" hangingPunct="0">
        <a:spcBef>
          <a:spcPct val="20000"/>
        </a:spcBef>
        <a:spcAft>
          <a:spcPct val="0"/>
        </a:spcAft>
        <a:buChar char="–"/>
        <a:defRPr sz="2000">
          <a:solidFill>
            <a:schemeClr val="tx1"/>
          </a:solidFill>
          <a:latin typeface="+mn-lt"/>
        </a:defRPr>
      </a:lvl4pPr>
      <a:lvl5pPr marL="2057400" indent="-228600" algn="ctr" rtl="0" eaLnBrk="0" fontAlgn="base" hangingPunct="0">
        <a:spcBef>
          <a:spcPct val="20000"/>
        </a:spcBef>
        <a:spcAft>
          <a:spcPct val="0"/>
        </a:spcAft>
        <a:buChar char="»"/>
        <a:defRPr sz="2000">
          <a:solidFill>
            <a:schemeClr val="tx1"/>
          </a:solidFill>
          <a:latin typeface="+mn-lt"/>
        </a:defRPr>
      </a:lvl5pPr>
      <a:lvl6pPr marL="2514600" indent="-228600" algn="ctr" rtl="0" fontAlgn="base">
        <a:spcBef>
          <a:spcPct val="20000"/>
        </a:spcBef>
        <a:spcAft>
          <a:spcPct val="0"/>
        </a:spcAft>
        <a:buChar char="»"/>
        <a:defRPr sz="2000">
          <a:solidFill>
            <a:schemeClr val="tx1"/>
          </a:solidFill>
          <a:latin typeface="+mn-lt"/>
        </a:defRPr>
      </a:lvl6pPr>
      <a:lvl7pPr marL="2971800" indent="-228600" algn="ctr" rtl="0" fontAlgn="base">
        <a:spcBef>
          <a:spcPct val="20000"/>
        </a:spcBef>
        <a:spcAft>
          <a:spcPct val="0"/>
        </a:spcAft>
        <a:buChar char="»"/>
        <a:defRPr sz="2000">
          <a:solidFill>
            <a:schemeClr val="tx1"/>
          </a:solidFill>
          <a:latin typeface="+mn-lt"/>
        </a:defRPr>
      </a:lvl7pPr>
      <a:lvl8pPr marL="3429000" indent="-228600" algn="ctr" rtl="0" fontAlgn="base">
        <a:spcBef>
          <a:spcPct val="20000"/>
        </a:spcBef>
        <a:spcAft>
          <a:spcPct val="0"/>
        </a:spcAft>
        <a:buChar char="»"/>
        <a:defRPr sz="2000">
          <a:solidFill>
            <a:schemeClr val="tx1"/>
          </a:solidFill>
          <a:latin typeface="+mn-lt"/>
        </a:defRPr>
      </a:lvl8pPr>
      <a:lvl9pPr marL="3886200" indent="-228600" algn="ctr"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1.xml" /></Relationships>
</file>

<file path=ppt/slides/_rels/slide10.xml.rels><?xml version="1.0" encoding="UTF-8" standalone="yes"?>
<Relationships xmlns="http://schemas.openxmlformats.org/package/2006/relationships"><Relationship Id="rId3" Type="http://schemas.openxmlformats.org/officeDocument/2006/relationships/image" Target="../media/image27.jpeg" /><Relationship Id="rId2" Type="http://schemas.openxmlformats.org/officeDocument/2006/relationships/notesSlide" Target="../notesSlides/notesSlide7.xml" /><Relationship Id="rId1" Type="http://schemas.openxmlformats.org/officeDocument/2006/relationships/slideLayout" Target="../slideLayouts/slideLayout212.xml" /><Relationship Id="rId4" Type="http://schemas.openxmlformats.org/officeDocument/2006/relationships/image" Target="../media/image28.jpeg" /></Relationships>
</file>

<file path=ppt/slides/_rels/slide11.xml.rels><?xml version="1.0" encoding="UTF-8" standalone="yes"?>
<Relationships xmlns="http://schemas.openxmlformats.org/package/2006/relationships"><Relationship Id="rId3" Type="http://schemas.openxmlformats.org/officeDocument/2006/relationships/image" Target="../media/image29.jpeg" /><Relationship Id="rId2" Type="http://schemas.openxmlformats.org/officeDocument/2006/relationships/notesSlide" Target="../notesSlides/notesSlide8.xml" /><Relationship Id="rId1" Type="http://schemas.openxmlformats.org/officeDocument/2006/relationships/slideLayout" Target="../slideLayouts/slideLayout212.xml" /><Relationship Id="rId4" Type="http://schemas.openxmlformats.org/officeDocument/2006/relationships/image" Target="../media/image30.jpeg" /></Relationships>
</file>

<file path=ppt/slides/_rels/slide12.xml.rels><?xml version="1.0" encoding="UTF-8" standalone="yes"?>
<Relationships xmlns="http://schemas.openxmlformats.org/package/2006/relationships"><Relationship Id="rId3" Type="http://schemas.openxmlformats.org/officeDocument/2006/relationships/image" Target="../media/image31.jpeg" /><Relationship Id="rId2" Type="http://schemas.openxmlformats.org/officeDocument/2006/relationships/notesSlide" Target="../notesSlides/notesSlide9.xml" /><Relationship Id="rId1" Type="http://schemas.openxmlformats.org/officeDocument/2006/relationships/slideLayout" Target="../slideLayouts/slideLayout212.xml" /><Relationship Id="rId4" Type="http://schemas.openxmlformats.org/officeDocument/2006/relationships/image" Target="../media/image32.jpeg" /></Relationships>
</file>

<file path=ppt/slides/_rels/slide13.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notesSlide" Target="../notesSlides/notesSlide10.xml" /><Relationship Id="rId1" Type="http://schemas.openxmlformats.org/officeDocument/2006/relationships/slideLayout" Target="../slideLayouts/slideLayout212.xml" /><Relationship Id="rId4" Type="http://schemas.openxmlformats.org/officeDocument/2006/relationships/image" Target="../media/image34.jpeg" /></Relationships>
</file>

<file path=ppt/slides/_rels/slide14.xml.rels><?xml version="1.0" encoding="UTF-8" standalone="yes"?>
<Relationships xmlns="http://schemas.openxmlformats.org/package/2006/relationships"><Relationship Id="rId3" Type="http://schemas.openxmlformats.org/officeDocument/2006/relationships/image" Target="../media/image30.jpeg" /><Relationship Id="rId2" Type="http://schemas.openxmlformats.org/officeDocument/2006/relationships/notesSlide" Target="../notesSlides/notesSlide11.xml" /><Relationship Id="rId1" Type="http://schemas.openxmlformats.org/officeDocument/2006/relationships/slideLayout" Target="../slideLayouts/slideLayout206.xml" /><Relationship Id="rId5" Type="http://schemas.openxmlformats.org/officeDocument/2006/relationships/image" Target="../media/image33.jpeg" /><Relationship Id="rId4" Type="http://schemas.openxmlformats.org/officeDocument/2006/relationships/image" Target="../media/image31.jpeg" /></Relationships>
</file>

<file path=ppt/slides/_rels/slide15.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notesSlide" Target="../notesSlides/notesSlide12.xml" /><Relationship Id="rId1" Type="http://schemas.openxmlformats.org/officeDocument/2006/relationships/slideLayout" Target="../slideLayouts/slideLayout212.xml" /></Relationships>
</file>

<file path=ppt/slides/_rels/slide16.xml.rels><?xml version="1.0" encoding="UTF-8" standalone="yes"?>
<Relationships xmlns="http://schemas.openxmlformats.org/package/2006/relationships"><Relationship Id="rId3" Type="http://schemas.openxmlformats.org/officeDocument/2006/relationships/image" Target="../media/image36.jpeg" /><Relationship Id="rId2" Type="http://schemas.openxmlformats.org/officeDocument/2006/relationships/notesSlide" Target="../notesSlides/notesSlide13.xml" /><Relationship Id="rId1" Type="http://schemas.openxmlformats.org/officeDocument/2006/relationships/slideLayout" Target="../slideLayouts/slideLayout212.xml" /><Relationship Id="rId4" Type="http://schemas.openxmlformats.org/officeDocument/2006/relationships/image" Target="../media/image37.jpeg" /></Relationships>
</file>

<file path=ppt/slides/_rels/slide17.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notesSlide" Target="../notesSlides/notesSlide14.xml" /><Relationship Id="rId1" Type="http://schemas.openxmlformats.org/officeDocument/2006/relationships/slideLayout" Target="../slideLayouts/slideLayout212.xml" /><Relationship Id="rId4" Type="http://schemas.openxmlformats.org/officeDocument/2006/relationships/image" Target="../media/image39.jpeg" /></Relationships>
</file>

<file path=ppt/slides/_rels/slide18.xml.rels><?xml version="1.0" encoding="UTF-8" standalone="yes"?>
<Relationships xmlns="http://schemas.openxmlformats.org/package/2006/relationships"><Relationship Id="rId3" Type="http://schemas.openxmlformats.org/officeDocument/2006/relationships/image" Target="../media/image31.jpeg" /><Relationship Id="rId2" Type="http://schemas.openxmlformats.org/officeDocument/2006/relationships/notesSlide" Target="../notesSlides/notesSlide15.xml" /><Relationship Id="rId1" Type="http://schemas.openxmlformats.org/officeDocument/2006/relationships/slideLayout" Target="../slideLayouts/slideLayout212.xml" /><Relationship Id="rId4" Type="http://schemas.openxmlformats.org/officeDocument/2006/relationships/image" Target="../media/image40.jpeg" /></Relationships>
</file>

<file path=ppt/slides/_rels/slide19.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notesSlide" Target="../notesSlides/notesSlide16.xml" /><Relationship Id="rId1" Type="http://schemas.openxmlformats.org/officeDocument/2006/relationships/slideLayout" Target="../slideLayouts/slideLayout212.xml" /><Relationship Id="rId4" Type="http://schemas.openxmlformats.org/officeDocument/2006/relationships/image" Target="../media/image42.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2.xml" /></Relationships>
</file>

<file path=ppt/slides/_rels/slide20.xml.rels><?xml version="1.0" encoding="UTF-8" standalone="yes"?>
<Relationships xmlns="http://schemas.openxmlformats.org/package/2006/relationships"><Relationship Id="rId3" Type="http://schemas.openxmlformats.org/officeDocument/2006/relationships/image" Target="../media/image42.jpeg" /><Relationship Id="rId2" Type="http://schemas.openxmlformats.org/officeDocument/2006/relationships/notesSlide" Target="../notesSlides/notesSlide17.xml" /><Relationship Id="rId1" Type="http://schemas.openxmlformats.org/officeDocument/2006/relationships/slideLayout" Target="../slideLayouts/slideLayout212.xml" /><Relationship Id="rId4" Type="http://schemas.openxmlformats.org/officeDocument/2006/relationships/image" Target="../media/image43.jpeg" /></Relationships>
</file>

<file path=ppt/slides/_rels/slide21.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18.xml" /><Relationship Id="rId1" Type="http://schemas.openxmlformats.org/officeDocument/2006/relationships/slideLayout" Target="../slideLayouts/slideLayout212.xml" /></Relationships>
</file>

<file path=ppt/slides/_rels/slide22.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19.xml" /><Relationship Id="rId1" Type="http://schemas.openxmlformats.org/officeDocument/2006/relationships/slideLayout" Target="../slideLayouts/slideLayout212.xml" /></Relationships>
</file>

<file path=ppt/slides/_rels/slide23.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20.xml" /><Relationship Id="rId1" Type="http://schemas.openxmlformats.org/officeDocument/2006/relationships/slideLayout" Target="../slideLayouts/slideLayout212.xml" /><Relationship Id="rId4" Type="http://schemas.openxmlformats.org/officeDocument/2006/relationships/image" Target="../media/image45.jpeg" /></Relationships>
</file>

<file path=ppt/slides/_rels/slide24.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notesSlide" Target="../notesSlides/notesSlide21.xml" /><Relationship Id="rId1" Type="http://schemas.openxmlformats.org/officeDocument/2006/relationships/slideLayout" Target="../slideLayouts/slideLayout212.xml" /></Relationships>
</file>

<file path=ppt/slides/_rels/slide25.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notesSlide" Target="../notesSlides/notesSlide22.xml" /><Relationship Id="rId1" Type="http://schemas.openxmlformats.org/officeDocument/2006/relationships/slideLayout" Target="../slideLayouts/slideLayout212.xml" /></Relationships>
</file>

<file path=ppt/slides/_rels/slide26.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23.xml" /><Relationship Id="rId1" Type="http://schemas.openxmlformats.org/officeDocument/2006/relationships/slideLayout" Target="../slideLayouts/slideLayout213.xml" /><Relationship Id="rId4" Type="http://schemas.openxmlformats.org/officeDocument/2006/relationships/image" Target="../media/image48.jpeg" /></Relationships>
</file>

<file path=ppt/slides/_rels/slide27.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notesSlide" Target="../notesSlides/notesSlide24.xml" /><Relationship Id="rId1" Type="http://schemas.openxmlformats.org/officeDocument/2006/relationships/slideLayout" Target="../slideLayouts/slideLayout213.xml" /><Relationship Id="rId4" Type="http://schemas.openxmlformats.org/officeDocument/2006/relationships/image" Target="../media/image47.jpeg" /></Relationships>
</file>

<file path=ppt/slides/_rels/slide28.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notesSlide" Target="../notesSlides/notesSlide25.xml" /><Relationship Id="rId1" Type="http://schemas.openxmlformats.org/officeDocument/2006/relationships/slideLayout" Target="../slideLayouts/slideLayout213.xml" /><Relationship Id="rId5" Type="http://schemas.openxmlformats.org/officeDocument/2006/relationships/image" Target="../media/image51.png" /><Relationship Id="rId4" Type="http://schemas.openxmlformats.org/officeDocument/2006/relationships/image" Target="../media/image47.jpeg" /></Relationships>
</file>

<file path=ppt/slides/_rels/slide29.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26.xml" /><Relationship Id="rId1" Type="http://schemas.openxmlformats.org/officeDocument/2006/relationships/slideLayout" Target="../slideLayouts/slideLayout213.xml" /><Relationship Id="rId4" Type="http://schemas.openxmlformats.org/officeDocument/2006/relationships/image" Target="../media/image47.jpeg" /></Relationships>
</file>

<file path=ppt/slides/_rels/slide3.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1.xml" /><Relationship Id="rId1" Type="http://schemas.openxmlformats.org/officeDocument/2006/relationships/slideLayout" Target="../slideLayouts/slideLayout201.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3.xml" /></Relationships>
</file>

<file path=ppt/slides/_rels/slide31.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27.xml" /><Relationship Id="rId1" Type="http://schemas.openxmlformats.org/officeDocument/2006/relationships/slideLayout" Target="../slideLayouts/slideLayout213.xml" /><Relationship Id="rId4" Type="http://schemas.openxmlformats.org/officeDocument/2006/relationships/image" Target="../media/image53.jpeg" /></Relationships>
</file>

<file path=ppt/slides/_rels/slide32.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28.xml" /><Relationship Id="rId1" Type="http://schemas.openxmlformats.org/officeDocument/2006/relationships/slideLayout" Target="../slideLayouts/slideLayout213.xml" /><Relationship Id="rId4" Type="http://schemas.openxmlformats.org/officeDocument/2006/relationships/image" Target="../media/image54.jpeg" /></Relationships>
</file>

<file path=ppt/slides/_rels/slide33.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29.xml" /><Relationship Id="rId1" Type="http://schemas.openxmlformats.org/officeDocument/2006/relationships/slideLayout" Target="../slideLayouts/slideLayout202.xml" /><Relationship Id="rId5" Type="http://schemas.openxmlformats.org/officeDocument/2006/relationships/image" Target="../media/image56.jpeg" /><Relationship Id="rId4" Type="http://schemas.openxmlformats.org/officeDocument/2006/relationships/image" Target="../media/image23.jpeg" /></Relationships>
</file>

<file path=ppt/slides/_rels/slide34.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30.xml" /><Relationship Id="rId1" Type="http://schemas.openxmlformats.org/officeDocument/2006/relationships/slideLayout" Target="../slideLayouts/slideLayout206.xml" /><Relationship Id="rId4" Type="http://schemas.openxmlformats.org/officeDocument/2006/relationships/image" Target="../media/image56.jpeg" /></Relationships>
</file>

<file path=ppt/slides/_rels/slide35.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31.xml" /><Relationship Id="rId1" Type="http://schemas.openxmlformats.org/officeDocument/2006/relationships/slideLayout" Target="../slideLayouts/slideLayout206.xml" /><Relationship Id="rId4" Type="http://schemas.openxmlformats.org/officeDocument/2006/relationships/image" Target="../media/image59.jpeg" /></Relationships>
</file>

<file path=ppt/slides/_rels/slide36.xml.rels><?xml version="1.0" encoding="UTF-8" standalone="yes"?>
<Relationships xmlns="http://schemas.openxmlformats.org/package/2006/relationships"><Relationship Id="rId3" Type="http://schemas.openxmlformats.org/officeDocument/2006/relationships/image" Target="../media/image60.jpeg" /><Relationship Id="rId2" Type="http://schemas.openxmlformats.org/officeDocument/2006/relationships/notesSlide" Target="../notesSlides/notesSlide32.xml" /><Relationship Id="rId1" Type="http://schemas.openxmlformats.org/officeDocument/2006/relationships/slideLayout" Target="../slideLayouts/slideLayout206.xml" /></Relationships>
</file>

<file path=ppt/slides/_rels/slide37.xml.rels><?xml version="1.0" encoding="UTF-8" standalone="yes"?>
<Relationships xmlns="http://schemas.openxmlformats.org/package/2006/relationships"><Relationship Id="rId3" Type="http://schemas.openxmlformats.org/officeDocument/2006/relationships/image" Target="../media/image61.jpeg" /><Relationship Id="rId2" Type="http://schemas.openxmlformats.org/officeDocument/2006/relationships/notesSlide" Target="../notesSlides/notesSlide33.xml" /><Relationship Id="rId1" Type="http://schemas.openxmlformats.org/officeDocument/2006/relationships/slideLayout" Target="../slideLayouts/slideLayout206.xml" /></Relationships>
</file>

<file path=ppt/slides/_rels/slide38.xml.rels><?xml version="1.0" encoding="UTF-8" standalone="yes"?>
<Relationships xmlns="http://schemas.openxmlformats.org/package/2006/relationships"><Relationship Id="rId2" Type="http://schemas.openxmlformats.org/officeDocument/2006/relationships/image" Target="../media/image62.emf" /><Relationship Id="rId1" Type="http://schemas.openxmlformats.org/officeDocument/2006/relationships/slideLayout" Target="../slideLayouts/slideLayout202.xml" /></Relationships>
</file>

<file path=ppt/slides/_rels/slide39.xml.rels><?xml version="1.0" encoding="UTF-8" standalone="yes"?>
<Relationships xmlns="http://schemas.openxmlformats.org/package/2006/relationships"><Relationship Id="rId2" Type="http://schemas.openxmlformats.org/officeDocument/2006/relationships/image" Target="../media/image63.emf" /><Relationship Id="rId1" Type="http://schemas.openxmlformats.org/officeDocument/2006/relationships/slideLayout" Target="../slideLayouts/slideLayout202.xml" /></Relationships>
</file>

<file path=ppt/slides/_rels/slide4.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02.xml" /></Relationships>
</file>

<file path=ppt/slides/_rels/slide40.xml.rels><?xml version="1.0" encoding="UTF-8" standalone="yes"?>
<Relationships xmlns="http://schemas.openxmlformats.org/package/2006/relationships"><Relationship Id="rId2" Type="http://schemas.openxmlformats.org/officeDocument/2006/relationships/image" Target="../media/image64.emf" /><Relationship Id="rId1" Type="http://schemas.openxmlformats.org/officeDocument/2006/relationships/slideLayout" Target="../slideLayouts/slideLayout202.xml" /></Relationships>
</file>

<file path=ppt/slides/_rels/slide41.xml.rels><?xml version="1.0" encoding="UTF-8" standalone="yes"?>
<Relationships xmlns="http://schemas.openxmlformats.org/package/2006/relationships"><Relationship Id="rId2" Type="http://schemas.openxmlformats.org/officeDocument/2006/relationships/image" Target="../media/image65.emf" /><Relationship Id="rId1" Type="http://schemas.openxmlformats.org/officeDocument/2006/relationships/slideLayout" Target="../slideLayouts/slideLayout202.xml" /></Relationships>
</file>

<file path=ppt/slides/_rels/slide42.xml.rels><?xml version="1.0" encoding="UTF-8" standalone="yes"?>
<Relationships xmlns="http://schemas.openxmlformats.org/package/2006/relationships"><Relationship Id="rId2" Type="http://schemas.openxmlformats.org/officeDocument/2006/relationships/image" Target="../media/image66.emf" /><Relationship Id="rId1" Type="http://schemas.openxmlformats.org/officeDocument/2006/relationships/slideLayout" Target="../slideLayouts/slideLayout202.xml" /></Relationships>
</file>

<file path=ppt/slides/_rels/slide43.xml.rels><?xml version="1.0" encoding="UTF-8" standalone="yes"?>
<Relationships xmlns="http://schemas.openxmlformats.org/package/2006/relationships"><Relationship Id="rId2" Type="http://schemas.openxmlformats.org/officeDocument/2006/relationships/image" Target="../media/image67.emf" /><Relationship Id="rId1" Type="http://schemas.openxmlformats.org/officeDocument/2006/relationships/slideLayout" Target="../slideLayouts/slideLayout20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2.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202.xml" /></Relationships>
</file>

<file path=ppt/slides/_rels/slide5.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notesSlide" Target="../notesSlides/notesSlide2.xml" /><Relationship Id="rId1" Type="http://schemas.openxmlformats.org/officeDocument/2006/relationships/slideLayout" Target="../slideLayouts/slideLayout212.xml" /></Relationships>
</file>

<file path=ppt/slides/_rels/slide50.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202.xml" /></Relationships>
</file>

<file path=ppt/slides/_rels/slide51.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202.xml" /></Relationships>
</file>

<file path=ppt/slides/_rels/slide52.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202.xml" /></Relationships>
</file>

<file path=ppt/slides/_rels/slide53.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202.xml" /></Relationships>
</file>

<file path=ppt/slides/_rels/slide54.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202.xml" /></Relationships>
</file>

<file path=ppt/slides/_rels/slide55.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202.xml" /></Relationships>
</file>

<file path=ppt/slides/_rels/slide56.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202.xml" /></Relationships>
</file>

<file path=ppt/slides/_rels/slide57.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202.xml" /></Relationships>
</file>

<file path=ppt/slides/_rels/slide58.xml.rels><?xml version="1.0" encoding="UTF-8" standalone="yes"?>
<Relationships xmlns="http://schemas.openxmlformats.org/package/2006/relationships"><Relationship Id="rId2" Type="http://schemas.openxmlformats.org/officeDocument/2006/relationships/image" Target="../media/image76.png" /><Relationship Id="rId1" Type="http://schemas.openxmlformats.org/officeDocument/2006/relationships/slideLayout" Target="../slideLayouts/slideLayout202.xml" /></Relationships>
</file>

<file path=ppt/slides/_rels/slide59.xml.rels><?xml version="1.0" encoding="UTF-8" standalone="yes"?>
<Relationships xmlns="http://schemas.openxmlformats.org/package/2006/relationships"><Relationship Id="rId2" Type="http://schemas.openxmlformats.org/officeDocument/2006/relationships/image" Target="../media/image77.png" /><Relationship Id="rId1" Type="http://schemas.openxmlformats.org/officeDocument/2006/relationships/slideLayout" Target="../slideLayouts/slideLayout202.xml" /></Relationships>
</file>

<file path=ppt/slides/_rels/slide6.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notesSlide" Target="../notesSlides/notesSlide3.xml" /><Relationship Id="rId1" Type="http://schemas.openxmlformats.org/officeDocument/2006/relationships/slideLayout" Target="../slideLayouts/slideLayout212.xml" /><Relationship Id="rId4" Type="http://schemas.openxmlformats.org/officeDocument/2006/relationships/image" Target="../media/image23.jpeg" /></Relationships>
</file>

<file path=ppt/slides/_rels/slide7.xml.rels><?xml version="1.0" encoding="UTF-8" standalone="yes"?>
<Relationships xmlns="http://schemas.openxmlformats.org/package/2006/relationships"><Relationship Id="rId3" Type="http://schemas.openxmlformats.org/officeDocument/2006/relationships/image" Target="../media/image24.jpeg" /><Relationship Id="rId2" Type="http://schemas.openxmlformats.org/officeDocument/2006/relationships/notesSlide" Target="../notesSlides/notesSlide4.xml" /><Relationship Id="rId1" Type="http://schemas.openxmlformats.org/officeDocument/2006/relationships/slideLayout" Target="../slideLayouts/slideLayout212.xml" /></Relationships>
</file>

<file path=ppt/slides/_rels/slide8.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notesSlide" Target="../notesSlides/notesSlide5.xml" /><Relationship Id="rId1" Type="http://schemas.openxmlformats.org/officeDocument/2006/relationships/slideLayout" Target="../slideLayouts/slideLayout212.xml" /></Relationships>
</file>

<file path=ppt/slides/_rels/slide9.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notesSlide" Target="../notesSlides/notesSlide6.xml" /><Relationship Id="rId1" Type="http://schemas.openxmlformats.org/officeDocument/2006/relationships/slideLayout" Target="../slideLayouts/slideLayout2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5">
            <a:extLst>
              <a:ext uri="{FF2B5EF4-FFF2-40B4-BE49-F238E27FC236}">
                <a16:creationId xmlns:a16="http://schemas.microsoft.com/office/drawing/2014/main" id="{A764FA58-DCF8-FA7C-76B0-65B8C93E1533}"/>
              </a:ext>
            </a:extLst>
          </p:cNvPr>
          <p:cNvSpPr>
            <a:spLocks noGrp="1" noChangeArrowheads="1"/>
          </p:cNvSpPr>
          <p:nvPr>
            <p:ph type="ctrTitle"/>
          </p:nvPr>
        </p:nvSpPr>
        <p:spPr/>
        <p:txBody>
          <a:bodyPr/>
          <a:lstStyle/>
          <a:p>
            <a:pPr eaLnBrk="1" hangingPunct="1"/>
            <a:r>
              <a:rPr lang="en-IN" altLang="en-US"/>
              <a:t>MODULE 4</a:t>
            </a:r>
          </a:p>
        </p:txBody>
      </p:sp>
      <p:sp>
        <p:nvSpPr>
          <p:cNvPr id="20483" name="Subtitle 6">
            <a:extLst>
              <a:ext uri="{FF2B5EF4-FFF2-40B4-BE49-F238E27FC236}">
                <a16:creationId xmlns:a16="http://schemas.microsoft.com/office/drawing/2014/main" id="{EA01095F-6D73-46CB-8A3D-85C9B60D42FA}"/>
              </a:ext>
            </a:extLst>
          </p:cNvPr>
          <p:cNvSpPr>
            <a:spLocks noGrp="1" noChangeArrowheads="1"/>
          </p:cNvSpPr>
          <p:nvPr>
            <p:ph type="subTitle" idx="1"/>
          </p:nvPr>
        </p:nvSpPr>
        <p:spPr/>
        <p:txBody>
          <a:bodyPr rtlCol="0">
            <a:normAutofit fontScale="85000" lnSpcReduction="20000"/>
          </a:bodyPr>
          <a:lstStyle/>
          <a:p>
            <a:pPr algn="just" eaLnBrk="1" fontAlgn="auto" hangingPunct="1">
              <a:spcAft>
                <a:spcPts val="0"/>
              </a:spcAft>
              <a:defRPr/>
            </a:pPr>
            <a:r>
              <a:rPr lang="en-US" altLang="en-US" sz="1600"/>
              <a:t>BIOMECHANICS AND BIOMATERIALS</a:t>
            </a:r>
          </a:p>
          <a:p>
            <a:pPr algn="just" eaLnBrk="1" fontAlgn="auto" hangingPunct="1">
              <a:spcAft>
                <a:spcPts val="0"/>
              </a:spcAft>
              <a:defRPr/>
            </a:pPr>
            <a:r>
              <a:rPr lang="en-US" altLang="en-US" sz="1600"/>
              <a:t>Biomechanics of Joints: Skeletal Joints, Skeletal Muscles, Joint Function, forces and stresses in human joints, Mechanics of the Elbow, Shoulder, Spinal Column, Hip, Knee and Ankle, Applications of prosthetics.</a:t>
            </a:r>
          </a:p>
          <a:p>
            <a:pPr algn="just" eaLnBrk="1" fontAlgn="auto" hangingPunct="1">
              <a:spcAft>
                <a:spcPts val="0"/>
              </a:spcAft>
              <a:defRPr/>
            </a:pPr>
            <a:r>
              <a:rPr lang="en-US" altLang="en-US" sz="1600"/>
              <a:t>Bio-fluid Mechanics: Circulatory System in the Human Body, Modeling of Flow in Blood Vessels, Blood Flow Theory. </a:t>
            </a:r>
          </a:p>
          <a:p>
            <a:pPr algn="just" eaLnBrk="1" fontAlgn="auto" hangingPunct="1">
              <a:spcAft>
                <a:spcPts val="0"/>
              </a:spcAft>
              <a:defRPr/>
            </a:pPr>
            <a:r>
              <a:rPr lang="en-US" altLang="en-US" sz="1600"/>
              <a:t>Biomaterials: Definition and classification of biomaterials, biocompatibility and biodegradability, Biomedical Implants.</a:t>
            </a:r>
          </a:p>
          <a:p>
            <a:pPr eaLnBrk="1" fontAlgn="auto" hangingPunct="1">
              <a:spcAft>
                <a:spcPts val="0"/>
              </a:spcAft>
              <a:defRPr/>
            </a:pPr>
            <a:endParaRPr lang="en-IN" altLang="en-US"/>
          </a:p>
        </p:txBody>
      </p:sp>
      <p:sp>
        <p:nvSpPr>
          <p:cNvPr id="34820" name="Slide Number Placeholder 4">
            <a:extLst>
              <a:ext uri="{FF2B5EF4-FFF2-40B4-BE49-F238E27FC236}">
                <a16:creationId xmlns:a16="http://schemas.microsoft.com/office/drawing/2014/main" id="{F2F6B505-75CA-4EA9-2C4C-D6A8FF0827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345BDF-B2D1-4461-8B82-74072B13B80F}" type="slidenum">
              <a:rPr lang="en-US" altLang="en-US" sz="1400">
                <a:solidFill>
                  <a:schemeClr val="bg1"/>
                </a:solidFill>
                <a:latin typeface="Alba" pitchFamily="2" charset="0"/>
              </a:rPr>
              <a:pPr/>
              <a:t>1</a:t>
            </a:fld>
            <a:endParaRPr lang="en-US" altLang="en-US" sz="1400">
              <a:solidFill>
                <a:schemeClr val="bg1"/>
              </a:solidFill>
              <a:latin typeface="Alba" pitchFamily="2" charset="0"/>
            </a:endParaRPr>
          </a:p>
        </p:txBody>
      </p:sp>
    </p:spTree>
  </p:cSld>
  <p:clrMapOvr>
    <a:masterClrMapping/>
  </p:clrMapOvr>
  <p:transition>
    <p:cut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a:extLst>
              <a:ext uri="{FF2B5EF4-FFF2-40B4-BE49-F238E27FC236}">
                <a16:creationId xmlns:a16="http://schemas.microsoft.com/office/drawing/2014/main" id="{7619ABA3-6616-4558-B637-EF643D6F3F42}"/>
              </a:ext>
            </a:extLst>
          </p:cNvPr>
          <p:cNvSpPr>
            <a:spLocks noGrp="1" noChangeArrowheads="1"/>
          </p:cNvSpPr>
          <p:nvPr>
            <p:ph type="body" sz="half" idx="2"/>
          </p:nvPr>
        </p:nvSpPr>
        <p:spPr>
          <a:xfrm>
            <a:off x="471488" y="5994400"/>
            <a:ext cx="5957887" cy="682625"/>
          </a:xfrm>
          <a:solidFill>
            <a:schemeClr val="tx2"/>
          </a:solidFill>
          <a:ln>
            <a:solidFill>
              <a:schemeClr val="bg1">
                <a:lumMod val="20000"/>
                <a:lumOff val="80000"/>
              </a:schemeClr>
            </a:solidFill>
          </a:ln>
        </p:spPr>
        <p:txBody>
          <a:bodyPr rtlCol="0">
            <a:spAutoFit/>
          </a:bodyPr>
          <a:lstStyle/>
          <a:p>
            <a:pPr eaLnBrk="1" fontAlgn="auto" hangingPunct="1">
              <a:lnSpc>
                <a:spcPct val="80000"/>
              </a:lnSpc>
              <a:spcAft>
                <a:spcPts val="0"/>
              </a:spcAft>
              <a:defRPr/>
            </a:pPr>
            <a:r>
              <a:rPr lang="en-US" sz="2400" b="1" dirty="0">
                <a:solidFill>
                  <a:schemeClr val="accent1"/>
                </a:solidFill>
                <a:effectLst>
                  <a:outerShdw blurRad="38100" dist="38100" dir="2700000" algn="tl">
                    <a:srgbClr val="000000"/>
                  </a:outerShdw>
                </a:effectLst>
              </a:rPr>
              <a:t>Freely movable joints</a:t>
            </a:r>
            <a:r>
              <a:rPr lang="en-US" sz="2400" dirty="0"/>
              <a:t> predominate in the </a:t>
            </a:r>
            <a:r>
              <a:rPr lang="en-US" sz="2400" b="1" i="1" dirty="0">
                <a:solidFill>
                  <a:srgbClr val="FF3399"/>
                </a:solidFill>
                <a:effectLst>
                  <a:outerShdw blurRad="38100" dist="38100" dir="2700000" algn="tl">
                    <a:srgbClr val="000000"/>
                  </a:outerShdw>
                </a:effectLst>
              </a:rPr>
              <a:t>limbs,</a:t>
            </a:r>
            <a:r>
              <a:rPr lang="en-US" sz="2400" dirty="0"/>
              <a:t> where mobility is important. </a:t>
            </a:r>
          </a:p>
        </p:txBody>
      </p:sp>
      <p:sp>
        <p:nvSpPr>
          <p:cNvPr id="50179" name="Slide Number Placeholder 5">
            <a:extLst>
              <a:ext uri="{FF2B5EF4-FFF2-40B4-BE49-F238E27FC236}">
                <a16:creationId xmlns:a16="http://schemas.microsoft.com/office/drawing/2014/main" id="{82F27E5D-33B3-2CF6-976E-883BD16A115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1F4C26-5B9A-44EC-A56C-8AF01B52741A}" type="slidenum">
              <a:rPr lang="en-US" altLang="en-US" sz="1400">
                <a:solidFill>
                  <a:schemeClr val="bg1"/>
                </a:solidFill>
                <a:latin typeface="Alba" pitchFamily="2" charset="0"/>
              </a:rPr>
              <a:pPr/>
              <a:t>10</a:t>
            </a:fld>
            <a:endParaRPr lang="en-US" altLang="en-US" sz="1400">
              <a:solidFill>
                <a:schemeClr val="bg1"/>
              </a:solidFill>
              <a:latin typeface="Alba" pitchFamily="2" charset="0"/>
            </a:endParaRPr>
          </a:p>
        </p:txBody>
      </p:sp>
      <p:pic>
        <p:nvPicPr>
          <p:cNvPr id="235530" name="Picture 10" descr="Untitled-2">
            <a:extLst>
              <a:ext uri="{FF2B5EF4-FFF2-40B4-BE49-F238E27FC236}">
                <a16:creationId xmlns:a16="http://schemas.microsoft.com/office/drawing/2014/main" id="{71E02A0A-9E88-9A6D-736D-8A8DB401E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406" t="1691" r="13231" b="4472"/>
          <a:stretch>
            <a:fillRect/>
          </a:stretch>
        </p:blipFill>
        <p:spPr bwMode="auto">
          <a:xfrm>
            <a:off x="3157538" y="258763"/>
            <a:ext cx="2401887"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31" name="Picture 11" descr="Untitled-3">
            <a:extLst>
              <a:ext uri="{FF2B5EF4-FFF2-40B4-BE49-F238E27FC236}">
                <a16:creationId xmlns:a16="http://schemas.microsoft.com/office/drawing/2014/main" id="{4B0851C9-BA6D-FCF8-39FE-E7516625A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765" t="3064" r="8061"/>
          <a:stretch>
            <a:fillRect/>
          </a:stretch>
        </p:blipFill>
        <p:spPr bwMode="auto">
          <a:xfrm>
            <a:off x="6415088" y="314325"/>
            <a:ext cx="2470150"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2AF2B3D-9526-4434-A4A4-41F757C5AC92}"/>
              </a:ext>
            </a:extLst>
          </p:cNvPr>
          <p:cNvSpPr/>
          <p:nvPr/>
        </p:nvSpPr>
        <p:spPr>
          <a:xfrm>
            <a:off x="204788" y="423863"/>
            <a:ext cx="2728912" cy="3046412"/>
          </a:xfrm>
          <a:prstGeom prst="rect">
            <a:avLst/>
          </a:prstGeom>
          <a:solidFill>
            <a:schemeClr val="tx2"/>
          </a:solidFill>
          <a:ln>
            <a:solidFill>
              <a:schemeClr val="bg1">
                <a:lumMod val="20000"/>
                <a:lumOff val="80000"/>
              </a:schemeClr>
            </a:solidFill>
          </a:ln>
        </p:spPr>
        <p:txBody>
          <a:bodyPr>
            <a:spAutoFit/>
          </a:bodyPr>
          <a:lstStyle/>
          <a:p>
            <a:pPr eaLnBrk="1" hangingPunct="1">
              <a:lnSpc>
                <a:spcPct val="80000"/>
              </a:lnSpc>
              <a:defRPr/>
            </a:pPr>
            <a:r>
              <a:rPr lang="en-US" sz="2400" b="1" dirty="0">
                <a:solidFill>
                  <a:schemeClr val="accent1"/>
                </a:solidFill>
                <a:effectLst>
                  <a:outerShdw blurRad="38100" dist="38100" dir="2700000" algn="tl">
                    <a:srgbClr val="000000"/>
                  </a:outerShdw>
                </a:effectLst>
                <a:latin typeface="Arial" charset="0"/>
              </a:rPr>
              <a:t>Immovable &amp; slightly movable joints</a:t>
            </a:r>
            <a:r>
              <a:rPr lang="en-US" sz="2400" dirty="0">
                <a:latin typeface="Arial" charset="0"/>
              </a:rPr>
              <a:t> </a:t>
            </a:r>
            <a:r>
              <a:rPr lang="en-US" sz="2400" dirty="0">
                <a:solidFill>
                  <a:schemeClr val="accent2"/>
                </a:solidFill>
                <a:latin typeface="Arial" charset="0"/>
              </a:rPr>
              <a:t>are restricted mainly to the </a:t>
            </a:r>
            <a:r>
              <a:rPr lang="en-US" sz="2400" b="1" i="1" dirty="0">
                <a:solidFill>
                  <a:srgbClr val="FF3399"/>
                </a:solidFill>
                <a:effectLst>
                  <a:outerShdw blurRad="38100" dist="38100" dir="2700000" algn="tl">
                    <a:srgbClr val="000000"/>
                  </a:outerShdw>
                </a:effectLst>
                <a:latin typeface="Arial" charset="0"/>
              </a:rPr>
              <a:t>axial skeleton</a:t>
            </a:r>
            <a:r>
              <a:rPr lang="en-US" sz="2400" b="1" i="1" dirty="0">
                <a:solidFill>
                  <a:schemeClr val="accent2"/>
                </a:solidFill>
                <a:effectLst>
                  <a:outerShdw blurRad="38100" dist="38100" dir="2700000" algn="tl">
                    <a:srgbClr val="000000"/>
                  </a:outerShdw>
                </a:effectLst>
                <a:latin typeface="Arial" charset="0"/>
              </a:rPr>
              <a:t>,</a:t>
            </a:r>
            <a:r>
              <a:rPr lang="en-US" sz="2400" b="1" i="1" dirty="0">
                <a:solidFill>
                  <a:schemeClr val="accent2"/>
                </a:solidFill>
                <a:latin typeface="Arial" charset="0"/>
              </a:rPr>
              <a:t> </a:t>
            </a:r>
            <a:r>
              <a:rPr lang="en-US" sz="2400" dirty="0">
                <a:solidFill>
                  <a:schemeClr val="accent2"/>
                </a:solidFill>
                <a:latin typeface="Arial" charset="0"/>
              </a:rPr>
              <a:t>where firm attachments and protection of internal organs are </a:t>
            </a:r>
            <a:r>
              <a:rPr lang="en-US" sz="2400" dirty="0">
                <a:solidFill>
                  <a:srgbClr val="FFFF00"/>
                </a:solidFill>
                <a:latin typeface="Arial" charset="0"/>
              </a:rPr>
              <a:t>priorities.</a:t>
            </a:r>
          </a:p>
        </p:txBody>
      </p:sp>
      <p:cxnSp>
        <p:nvCxnSpPr>
          <p:cNvPr id="9" name="Straight Arrow Connector 8">
            <a:extLst>
              <a:ext uri="{FF2B5EF4-FFF2-40B4-BE49-F238E27FC236}">
                <a16:creationId xmlns:a16="http://schemas.microsoft.com/office/drawing/2014/main" id="{59FF3487-8380-4B01-A3BC-4BA769FB6963}"/>
              </a:ext>
            </a:extLst>
          </p:cNvPr>
          <p:cNvCxnSpPr/>
          <p:nvPr/>
        </p:nvCxnSpPr>
        <p:spPr>
          <a:xfrm>
            <a:off x="2943225" y="1500188"/>
            <a:ext cx="1343025" cy="14287"/>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965FCE-7B9C-40AD-8A97-FC67021058D3}"/>
              </a:ext>
            </a:extLst>
          </p:cNvPr>
          <p:cNvCxnSpPr/>
          <p:nvPr/>
        </p:nvCxnSpPr>
        <p:spPr>
          <a:xfrm rot="5400000" flipH="1" flipV="1">
            <a:off x="6000750" y="4700588"/>
            <a:ext cx="1428750" cy="12573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855DE3-1277-44C1-BA7E-101EB12C2BE6}"/>
              </a:ext>
            </a:extLst>
          </p:cNvPr>
          <p:cNvCxnSpPr/>
          <p:nvPr/>
        </p:nvCxnSpPr>
        <p:spPr>
          <a:xfrm rot="5400000" flipH="1" flipV="1">
            <a:off x="4950619" y="4121944"/>
            <a:ext cx="2986088" cy="8001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35530"/>
                                        </p:tgtEl>
                                        <p:attrNameLst>
                                          <p:attrName>style.visibility</p:attrName>
                                        </p:attrNameLst>
                                      </p:cBhvr>
                                      <p:to>
                                        <p:strVal val="visible"/>
                                      </p:to>
                                    </p:set>
                                    <p:animEffect transition="in" filter="wipe(right)">
                                      <p:cBhvr>
                                        <p:cTn id="7" dur="500"/>
                                        <p:tgtEl>
                                          <p:spTgt spid="235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35531"/>
                                        </p:tgtEl>
                                        <p:attrNameLst>
                                          <p:attrName>style.visibility</p:attrName>
                                        </p:attrNameLst>
                                      </p:cBhvr>
                                      <p:to>
                                        <p:strVal val="visible"/>
                                      </p:to>
                                    </p:set>
                                    <p:animEffect transition="in" filter="wipe(left)">
                                      <p:cBhvr>
                                        <p:cTn id="12" dur="500"/>
                                        <p:tgtEl>
                                          <p:spTgt spid="235531"/>
                                        </p:tgtEl>
                                      </p:cBhvr>
                                    </p:animEffect>
                                  </p:childTnLst>
                                </p:cTn>
                              </p:par>
                            </p:childTnLst>
                          </p:cTn>
                        </p:par>
                        <p:par>
                          <p:cTn id="13" fill="hold" nodeType="afterGroup">
                            <p:stCondLst>
                              <p:cond delay="500"/>
                            </p:stCondLst>
                            <p:childTnLst>
                              <p:par>
                                <p:cTn id="14" presetID="37" presetClass="entr" presetSubtype="0" fill="hold" nodeType="afterEffect">
                                  <p:stCondLst>
                                    <p:cond delay="0"/>
                                  </p:stCondLst>
                                  <p:childTnLst>
                                    <p:set>
                                      <p:cBhvr>
                                        <p:cTn id="15" dur="1" fill="hold">
                                          <p:stCondLst>
                                            <p:cond delay="0"/>
                                          </p:stCondLst>
                                        </p:cTn>
                                        <p:tgtEl>
                                          <p:spTgt spid="235523">
                                            <p:bg/>
                                          </p:spTgt>
                                        </p:tgtEl>
                                        <p:attrNameLst>
                                          <p:attrName>style.visibility</p:attrName>
                                        </p:attrNameLst>
                                      </p:cBhvr>
                                      <p:to>
                                        <p:strVal val="visible"/>
                                      </p:to>
                                    </p:set>
                                    <p:animEffect transition="in" filter="fade">
                                      <p:cBhvr>
                                        <p:cTn id="16" dur="1000"/>
                                        <p:tgtEl>
                                          <p:spTgt spid="235523">
                                            <p:bg/>
                                          </p:spTgt>
                                        </p:tgtEl>
                                      </p:cBhvr>
                                    </p:animEffect>
                                    <p:anim calcmode="lin" valueType="num">
                                      <p:cBhvr>
                                        <p:cTn id="17" dur="1000" fill="hold"/>
                                        <p:tgtEl>
                                          <p:spTgt spid="235523">
                                            <p:bg/>
                                          </p:spTgt>
                                        </p:tgtEl>
                                        <p:attrNameLst>
                                          <p:attrName>ppt_x</p:attrName>
                                        </p:attrNameLst>
                                      </p:cBhvr>
                                      <p:tavLst>
                                        <p:tav tm="0">
                                          <p:val>
                                            <p:strVal val="#ppt_x"/>
                                          </p:val>
                                        </p:tav>
                                        <p:tav tm="100000">
                                          <p:val>
                                            <p:strVal val="#ppt_x"/>
                                          </p:val>
                                        </p:tav>
                                      </p:tavLst>
                                    </p:anim>
                                    <p:anim calcmode="lin" valueType="num">
                                      <p:cBhvr>
                                        <p:cTn id="18" dur="900" decel="100000" fill="hold"/>
                                        <p:tgtEl>
                                          <p:spTgt spid="235523">
                                            <p:bg/>
                                          </p:spTgt>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35523">
                                            <p:bg/>
                                          </p:spTgt>
                                        </p:tgtEl>
                                        <p:attrNameLst>
                                          <p:attrName>ppt_y</p:attrName>
                                        </p:attrNameLst>
                                      </p:cBhvr>
                                      <p:tavLst>
                                        <p:tav tm="0">
                                          <p:val>
                                            <p:strVal val="#ppt_y-.03"/>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7" presetClass="entr" presetSubtype="0" fill="hold" nodeType="clickEffect">
                                  <p:stCondLst>
                                    <p:cond delay="0"/>
                                  </p:stCondLst>
                                  <p:childTnLst>
                                    <p:set>
                                      <p:cBhvr>
                                        <p:cTn id="23" dur="1" fill="hold">
                                          <p:stCondLst>
                                            <p:cond delay="0"/>
                                          </p:stCondLst>
                                        </p:cTn>
                                        <p:tgtEl>
                                          <p:spTgt spid="235523">
                                            <p:txEl>
                                              <p:pRg st="0" end="0"/>
                                            </p:txEl>
                                          </p:spTgt>
                                        </p:tgtEl>
                                        <p:attrNameLst>
                                          <p:attrName>style.visibility</p:attrName>
                                        </p:attrNameLst>
                                      </p:cBhvr>
                                      <p:to>
                                        <p:strVal val="visible"/>
                                      </p:to>
                                    </p:set>
                                    <p:animEffect transition="in" filter="fade">
                                      <p:cBhvr>
                                        <p:cTn id="24" dur="1000"/>
                                        <p:tgtEl>
                                          <p:spTgt spid="235523">
                                            <p:txEl>
                                              <p:pRg st="0" end="0"/>
                                            </p:txEl>
                                          </p:spTgt>
                                        </p:tgtEl>
                                      </p:cBhvr>
                                    </p:animEffect>
                                    <p:anim calcmode="lin" valueType="num">
                                      <p:cBhvr>
                                        <p:cTn id="25" dur="1000" fill="hold"/>
                                        <p:tgtEl>
                                          <p:spTgt spid="235523">
                                            <p:txEl>
                                              <p:pRg st="0" end="0"/>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235523">
                                            <p:txEl>
                                              <p:pRg st="0" end="0"/>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235523">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7739D83-C6E5-AB65-7107-332545610168}"/>
              </a:ext>
            </a:extLst>
          </p:cNvPr>
          <p:cNvSpPr>
            <a:spLocks noGrp="1" noChangeArrowheads="1"/>
          </p:cNvSpPr>
          <p:nvPr>
            <p:ph type="title"/>
          </p:nvPr>
        </p:nvSpPr>
        <p:spPr>
          <a:xfrm>
            <a:off x="585788" y="115888"/>
            <a:ext cx="7453312" cy="561975"/>
          </a:xfrm>
          <a:solidFill>
            <a:srgbClr val="FF0000"/>
          </a:solidFill>
          <a:effectLst>
            <a:outerShdw dist="35921" dir="2700000" algn="ctr" rotWithShape="0">
              <a:schemeClr val="bg2"/>
            </a:outerShdw>
          </a:effectLst>
        </p:spPr>
        <p:txBody>
          <a:bodyPr/>
          <a:lstStyle/>
          <a:p>
            <a:pPr eaLnBrk="1" hangingPunct="1"/>
            <a:r>
              <a:rPr lang="en-US" altLang="en-US" sz="3200" b="1">
                <a:solidFill>
                  <a:schemeClr val="accent2"/>
                </a:solidFill>
              </a:rPr>
              <a:t>II- STRUCTURAL CLASSIFICATION</a:t>
            </a:r>
          </a:p>
        </p:txBody>
      </p:sp>
      <p:sp>
        <p:nvSpPr>
          <p:cNvPr id="150531" name="Rectangle 3">
            <a:extLst>
              <a:ext uri="{FF2B5EF4-FFF2-40B4-BE49-F238E27FC236}">
                <a16:creationId xmlns:a16="http://schemas.microsoft.com/office/drawing/2014/main" id="{BD09FCF1-C857-4701-8C52-F4553CF00D0B}"/>
              </a:ext>
            </a:extLst>
          </p:cNvPr>
          <p:cNvSpPr>
            <a:spLocks noGrp="1" noChangeArrowheads="1"/>
          </p:cNvSpPr>
          <p:nvPr>
            <p:ph type="body" sz="half" idx="2"/>
          </p:nvPr>
        </p:nvSpPr>
        <p:spPr>
          <a:xfrm>
            <a:off x="314325" y="4086225"/>
            <a:ext cx="8556625" cy="2651125"/>
          </a:xfrm>
          <a:solidFill>
            <a:schemeClr val="tx1"/>
          </a:solidFill>
          <a:ln w="28575">
            <a:solidFill>
              <a:schemeClr val="accent2"/>
            </a:solidFill>
          </a:ln>
        </p:spPr>
        <p:txBody>
          <a:bodyPr rtlCol="0">
            <a:spAutoFit/>
          </a:bodyPr>
          <a:lstStyle/>
          <a:p>
            <a:pPr marL="357188" indent="-357188" eaLnBrk="1" fontAlgn="auto" hangingPunct="1">
              <a:spcAft>
                <a:spcPts val="0"/>
              </a:spcAft>
              <a:defRPr/>
            </a:pPr>
            <a:r>
              <a:rPr lang="en-US" dirty="0">
                <a:solidFill>
                  <a:schemeClr val="bg1"/>
                </a:solidFill>
              </a:rPr>
              <a:t>This classification depends upon the tissue  which connects the bones</a:t>
            </a:r>
            <a:r>
              <a:rPr lang="en-US" b="1" dirty="0">
                <a:solidFill>
                  <a:schemeClr val="bg1"/>
                </a:solidFill>
                <a:effectLst>
                  <a:outerShdw blurRad="38100" dist="38100" dir="2700000" algn="tl">
                    <a:srgbClr val="000000"/>
                  </a:outerShdw>
                </a:effectLst>
              </a:rPr>
              <a:t>.</a:t>
            </a:r>
            <a:r>
              <a:rPr lang="en-US" dirty="0">
                <a:solidFill>
                  <a:schemeClr val="bg1"/>
                </a:solidFill>
              </a:rPr>
              <a:t> </a:t>
            </a:r>
          </a:p>
          <a:p>
            <a:pPr marL="357188" indent="-357188" eaLnBrk="1" fontAlgn="auto" hangingPunct="1">
              <a:spcAft>
                <a:spcPts val="0"/>
              </a:spcAft>
              <a:defRPr/>
            </a:pPr>
            <a:r>
              <a:rPr lang="en-US" dirty="0">
                <a:solidFill>
                  <a:schemeClr val="bg1"/>
                </a:solidFill>
              </a:rPr>
              <a:t>There are </a:t>
            </a:r>
            <a:r>
              <a:rPr lang="en-US" b="1" dirty="0">
                <a:solidFill>
                  <a:schemeClr val="bg1"/>
                </a:solidFill>
                <a:effectLst>
                  <a:outerShdw blurRad="38100" dist="38100" dir="2700000" algn="tl">
                    <a:srgbClr val="000000"/>
                  </a:outerShdw>
                </a:effectLst>
              </a:rPr>
              <a:t>three types</a:t>
            </a:r>
            <a:r>
              <a:rPr lang="en-US" dirty="0">
                <a:solidFill>
                  <a:schemeClr val="bg1"/>
                </a:solidFill>
              </a:rPr>
              <a:t> of joints:</a:t>
            </a:r>
          </a:p>
          <a:p>
            <a:pPr marL="357188" indent="-357188" eaLnBrk="1" fontAlgn="auto" hangingPunct="1">
              <a:spcAft>
                <a:spcPts val="0"/>
              </a:spcAft>
              <a:defRPr/>
            </a:pPr>
            <a:r>
              <a:rPr lang="en-US" dirty="0">
                <a:solidFill>
                  <a:schemeClr val="bg1"/>
                </a:solidFill>
              </a:rPr>
              <a:t>A.  </a:t>
            </a:r>
            <a:r>
              <a:rPr lang="en-US" b="1" i="1" dirty="0">
                <a:solidFill>
                  <a:schemeClr val="bg1"/>
                </a:solidFill>
              </a:rPr>
              <a:t>F</a:t>
            </a:r>
            <a:r>
              <a:rPr lang="en-US" b="1" i="1" dirty="0">
                <a:solidFill>
                  <a:schemeClr val="bg1"/>
                </a:solidFill>
                <a:effectLst>
                  <a:outerShdw blurRad="38100" dist="38100" dir="2700000" algn="tl">
                    <a:srgbClr val="000000"/>
                  </a:outerShdw>
                </a:effectLst>
              </a:rPr>
              <a:t>ibrous,</a:t>
            </a:r>
            <a:r>
              <a:rPr lang="en-US" dirty="0">
                <a:solidFill>
                  <a:schemeClr val="bg1"/>
                </a:solidFill>
                <a:effectLst>
                  <a:outerShdw blurRad="38100" dist="38100" dir="2700000" algn="tl">
                    <a:srgbClr val="000000"/>
                  </a:outerShdw>
                </a:effectLst>
              </a:rPr>
              <a:t> </a:t>
            </a:r>
          </a:p>
          <a:p>
            <a:pPr marL="357188" indent="-357188" eaLnBrk="1" fontAlgn="auto" hangingPunct="1">
              <a:spcAft>
                <a:spcPts val="0"/>
              </a:spcAft>
              <a:defRPr/>
            </a:pPr>
            <a:r>
              <a:rPr lang="en-US" b="1" i="1" dirty="0">
                <a:solidFill>
                  <a:schemeClr val="bg1"/>
                </a:solidFill>
                <a:effectLst>
                  <a:outerShdw blurRad="38100" dist="38100" dir="2700000" algn="tl">
                    <a:srgbClr val="000000"/>
                  </a:outerShdw>
                </a:effectLst>
              </a:rPr>
              <a:t>B.  Cartilage,</a:t>
            </a:r>
            <a:r>
              <a:rPr lang="en-US" dirty="0">
                <a:solidFill>
                  <a:schemeClr val="bg1"/>
                </a:solidFill>
              </a:rPr>
              <a:t> or, </a:t>
            </a:r>
          </a:p>
          <a:p>
            <a:pPr marL="357188" indent="-357188" eaLnBrk="1" fontAlgn="auto" hangingPunct="1">
              <a:spcAft>
                <a:spcPts val="0"/>
              </a:spcAft>
              <a:defRPr/>
            </a:pPr>
            <a:r>
              <a:rPr lang="en-US" b="1" i="1" dirty="0">
                <a:solidFill>
                  <a:schemeClr val="bg1"/>
                </a:solidFill>
                <a:effectLst>
                  <a:outerShdw blurRad="38100" dist="38100" dir="2700000" algn="tl">
                    <a:srgbClr val="000000"/>
                  </a:outerShdw>
                </a:effectLst>
              </a:rPr>
              <a:t>C. Synovial joint, where a joint cavity</a:t>
            </a:r>
            <a:r>
              <a:rPr lang="en-US" dirty="0">
                <a:solidFill>
                  <a:schemeClr val="bg1"/>
                </a:solidFill>
              </a:rPr>
              <a:t> separates the bones. </a:t>
            </a:r>
          </a:p>
          <a:p>
            <a:pPr marL="357188" indent="-357188" eaLnBrk="1" fontAlgn="auto" hangingPunct="1">
              <a:spcAft>
                <a:spcPts val="0"/>
              </a:spcAft>
              <a:defRPr/>
            </a:pPr>
            <a:r>
              <a:rPr lang="en-US" dirty="0">
                <a:solidFill>
                  <a:schemeClr val="bg1"/>
                </a:solidFill>
              </a:rPr>
              <a:t>They are called: </a:t>
            </a:r>
          </a:p>
          <a:p>
            <a:pPr marL="536575" lvl="1" indent="277813" eaLnBrk="1" fontAlgn="auto" hangingPunct="1">
              <a:spcAft>
                <a:spcPts val="0"/>
              </a:spcAft>
              <a:buFontTx/>
              <a:buAutoNum type="arabicPeriod"/>
              <a:defRPr/>
            </a:pPr>
            <a:r>
              <a:rPr lang="en-US" b="1" dirty="0">
                <a:solidFill>
                  <a:schemeClr val="bg1"/>
                </a:solidFill>
                <a:effectLst>
                  <a:outerShdw blurRad="38100" dist="38100" dir="2700000" algn="tl">
                    <a:srgbClr val="000000"/>
                  </a:outerShdw>
                </a:effectLst>
              </a:rPr>
              <a:t>Fibrous joints: Skull sutures</a:t>
            </a:r>
            <a:r>
              <a:rPr lang="en-US" b="1" i="1" dirty="0">
                <a:solidFill>
                  <a:schemeClr val="bg1"/>
                </a:solidFill>
                <a:effectLst>
                  <a:outerShdw blurRad="38100" dist="38100" dir="2700000" algn="tl">
                    <a:srgbClr val="000000"/>
                  </a:outerShdw>
                </a:effectLst>
              </a:rPr>
              <a:t> </a:t>
            </a:r>
          </a:p>
        </p:txBody>
      </p:sp>
      <p:sp>
        <p:nvSpPr>
          <p:cNvPr id="52228" name="Slide Number Placeholder 5">
            <a:extLst>
              <a:ext uri="{FF2B5EF4-FFF2-40B4-BE49-F238E27FC236}">
                <a16:creationId xmlns:a16="http://schemas.microsoft.com/office/drawing/2014/main" id="{868B41EB-2875-DF7B-1485-095C3228629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8917FA-C3A2-4711-9DC1-D2A6537E2687}" type="slidenum">
              <a:rPr lang="en-US" altLang="en-US" sz="1400">
                <a:solidFill>
                  <a:schemeClr val="bg1"/>
                </a:solidFill>
                <a:latin typeface="Alba" pitchFamily="2" charset="0"/>
              </a:rPr>
              <a:pPr/>
              <a:t>11</a:t>
            </a:fld>
            <a:endParaRPr lang="en-US" altLang="en-US" sz="1400">
              <a:solidFill>
                <a:schemeClr val="bg1"/>
              </a:solidFill>
              <a:latin typeface="Alba" pitchFamily="2" charset="0"/>
            </a:endParaRPr>
          </a:p>
        </p:txBody>
      </p:sp>
      <p:pic>
        <p:nvPicPr>
          <p:cNvPr id="150537" name="Picture 9" descr="Untitled-5">
            <a:extLst>
              <a:ext uri="{FF2B5EF4-FFF2-40B4-BE49-F238E27FC236}">
                <a16:creationId xmlns:a16="http://schemas.microsoft.com/office/drawing/2014/main" id="{C6812FB7-8F02-EFB9-8DA0-75528EDBE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13" t="7529" b="9442"/>
          <a:stretch>
            <a:fillRect/>
          </a:stretch>
        </p:blipFill>
        <p:spPr bwMode="auto">
          <a:xfrm>
            <a:off x="4211638" y="836613"/>
            <a:ext cx="44640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8" name="Picture 10" descr="Untitled-4a">
            <a:extLst>
              <a:ext uri="{FF2B5EF4-FFF2-40B4-BE49-F238E27FC236}">
                <a16:creationId xmlns:a16="http://schemas.microsoft.com/office/drawing/2014/main" id="{EFC93ED8-C9CD-1CB6-98C2-97BCB6071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526" t="2841" r="15271" b="11238"/>
          <a:stretch>
            <a:fillRect/>
          </a:stretch>
        </p:blipFill>
        <p:spPr bwMode="auto">
          <a:xfrm>
            <a:off x="827088" y="1339850"/>
            <a:ext cx="16557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47" name="Line 19">
            <a:extLst>
              <a:ext uri="{FF2B5EF4-FFF2-40B4-BE49-F238E27FC236}">
                <a16:creationId xmlns:a16="http://schemas.microsoft.com/office/drawing/2014/main" id="{9755E106-5ECE-C760-48B5-5B150F539DB0}"/>
              </a:ext>
            </a:extLst>
          </p:cNvPr>
          <p:cNvSpPr>
            <a:spLocks noChangeShapeType="1"/>
          </p:cNvSpPr>
          <p:nvPr/>
        </p:nvSpPr>
        <p:spPr bwMode="auto">
          <a:xfrm flipV="1">
            <a:off x="2051050" y="1125538"/>
            <a:ext cx="3457575" cy="431800"/>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48" name="Line 20">
            <a:extLst>
              <a:ext uri="{FF2B5EF4-FFF2-40B4-BE49-F238E27FC236}">
                <a16:creationId xmlns:a16="http://schemas.microsoft.com/office/drawing/2014/main" id="{B4B58B74-406B-9689-E11A-EB4541D9BCB2}"/>
              </a:ext>
            </a:extLst>
          </p:cNvPr>
          <p:cNvSpPr>
            <a:spLocks noChangeShapeType="1"/>
          </p:cNvSpPr>
          <p:nvPr/>
        </p:nvSpPr>
        <p:spPr bwMode="auto">
          <a:xfrm>
            <a:off x="2051050" y="2205038"/>
            <a:ext cx="3241675" cy="1439862"/>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49" name="AutoShape 21">
            <a:extLst>
              <a:ext uri="{FF2B5EF4-FFF2-40B4-BE49-F238E27FC236}">
                <a16:creationId xmlns:a16="http://schemas.microsoft.com/office/drawing/2014/main" id="{E7B8F2DB-CCDB-85CC-A044-DF9F5F1E5637}"/>
              </a:ext>
            </a:extLst>
          </p:cNvPr>
          <p:cNvSpPr>
            <a:spLocks noChangeArrowheads="1"/>
          </p:cNvSpPr>
          <p:nvPr/>
        </p:nvSpPr>
        <p:spPr bwMode="auto">
          <a:xfrm>
            <a:off x="7159625" y="2441575"/>
            <a:ext cx="1003300" cy="446088"/>
          </a:xfrm>
          <a:prstGeom prst="roundRect">
            <a:avLst>
              <a:gd name="adj" fmla="val 16667"/>
            </a:avLst>
          </a:prstGeom>
          <a:solidFill>
            <a:schemeClr val="accent1">
              <a:alpha val="14902"/>
            </a:schemeClr>
          </a:solidFill>
          <a:ln w="28575">
            <a:solidFill>
              <a:schemeClr val="accent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50531">
                                            <p:bg/>
                                          </p:spTgt>
                                        </p:tgtEl>
                                        <p:attrNameLst>
                                          <p:attrName>style.visibility</p:attrName>
                                        </p:attrNameLst>
                                      </p:cBhvr>
                                      <p:to>
                                        <p:strVal val="visible"/>
                                      </p:to>
                                    </p:set>
                                    <p:animEffect transition="in" filter="fade">
                                      <p:cBhvr>
                                        <p:cTn id="7" dur="1000"/>
                                        <p:tgtEl>
                                          <p:spTgt spid="150531">
                                            <p:bg/>
                                          </p:spTgt>
                                        </p:tgtEl>
                                      </p:cBhvr>
                                    </p:animEffect>
                                    <p:anim calcmode="lin" valueType="num">
                                      <p:cBhvr>
                                        <p:cTn id="8" dur="1000" fill="hold"/>
                                        <p:tgtEl>
                                          <p:spTgt spid="150531">
                                            <p:bg/>
                                          </p:spTgt>
                                        </p:tgtEl>
                                        <p:attrNameLst>
                                          <p:attrName>ppt_x</p:attrName>
                                        </p:attrNameLst>
                                      </p:cBhvr>
                                      <p:tavLst>
                                        <p:tav tm="0">
                                          <p:val>
                                            <p:strVal val="#ppt_x"/>
                                          </p:val>
                                        </p:tav>
                                        <p:tav tm="100000">
                                          <p:val>
                                            <p:strVal val="#ppt_x"/>
                                          </p:val>
                                        </p:tav>
                                      </p:tavLst>
                                    </p:anim>
                                    <p:anim calcmode="lin" valueType="num">
                                      <p:cBhvr>
                                        <p:cTn id="9" dur="1000" fill="hold"/>
                                        <p:tgtEl>
                                          <p:spTgt spid="150531">
                                            <p:bg/>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150531">
                                            <p:txEl>
                                              <p:pRg st="0" end="0"/>
                                            </p:txEl>
                                          </p:spTgt>
                                        </p:tgtEl>
                                        <p:attrNameLst>
                                          <p:attrName>style.visibility</p:attrName>
                                        </p:attrNameLst>
                                      </p:cBhvr>
                                      <p:to>
                                        <p:strVal val="visible"/>
                                      </p:to>
                                    </p:set>
                                    <p:animEffect transition="in" filter="fade">
                                      <p:cBhvr>
                                        <p:cTn id="14" dur="1000"/>
                                        <p:tgtEl>
                                          <p:spTgt spid="150531">
                                            <p:txEl>
                                              <p:pRg st="0" end="0"/>
                                            </p:txEl>
                                          </p:spTgt>
                                        </p:tgtEl>
                                      </p:cBhvr>
                                    </p:animEffect>
                                    <p:anim calcmode="lin" valueType="num">
                                      <p:cBhvr>
                                        <p:cTn id="15" dur="1000" fill="hold"/>
                                        <p:tgtEl>
                                          <p:spTgt spid="15053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05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150531">
                                            <p:txEl>
                                              <p:pRg st="1" end="1"/>
                                            </p:txEl>
                                          </p:spTgt>
                                        </p:tgtEl>
                                        <p:attrNameLst>
                                          <p:attrName>style.visibility</p:attrName>
                                        </p:attrNameLst>
                                      </p:cBhvr>
                                      <p:to>
                                        <p:strVal val="visible"/>
                                      </p:to>
                                    </p:set>
                                    <p:animEffect transition="in" filter="fade">
                                      <p:cBhvr>
                                        <p:cTn id="21" dur="1000"/>
                                        <p:tgtEl>
                                          <p:spTgt spid="150531">
                                            <p:txEl>
                                              <p:pRg st="1" end="1"/>
                                            </p:txEl>
                                          </p:spTgt>
                                        </p:tgtEl>
                                      </p:cBhvr>
                                    </p:animEffect>
                                    <p:anim calcmode="lin" valueType="num">
                                      <p:cBhvr>
                                        <p:cTn id="22" dur="1000" fill="hold"/>
                                        <p:tgtEl>
                                          <p:spTgt spid="150531">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505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150531">
                                            <p:txEl>
                                              <p:pRg st="2" end="2"/>
                                            </p:txEl>
                                          </p:spTgt>
                                        </p:tgtEl>
                                        <p:attrNameLst>
                                          <p:attrName>style.visibility</p:attrName>
                                        </p:attrNameLst>
                                      </p:cBhvr>
                                      <p:to>
                                        <p:strVal val="visible"/>
                                      </p:to>
                                    </p:set>
                                    <p:animEffect transition="in" filter="fade">
                                      <p:cBhvr>
                                        <p:cTn id="28" dur="1000"/>
                                        <p:tgtEl>
                                          <p:spTgt spid="150531">
                                            <p:txEl>
                                              <p:pRg st="2" end="2"/>
                                            </p:txEl>
                                          </p:spTgt>
                                        </p:tgtEl>
                                      </p:cBhvr>
                                    </p:animEffect>
                                    <p:anim calcmode="lin" valueType="num">
                                      <p:cBhvr>
                                        <p:cTn id="29" dur="1000" fill="hold"/>
                                        <p:tgtEl>
                                          <p:spTgt spid="150531">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505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nodeType="clickEffect">
                                  <p:stCondLst>
                                    <p:cond delay="0"/>
                                  </p:stCondLst>
                                  <p:childTnLst>
                                    <p:set>
                                      <p:cBhvr>
                                        <p:cTn id="34" dur="1" fill="hold">
                                          <p:stCondLst>
                                            <p:cond delay="0"/>
                                          </p:stCondLst>
                                        </p:cTn>
                                        <p:tgtEl>
                                          <p:spTgt spid="150531">
                                            <p:txEl>
                                              <p:pRg st="3" end="3"/>
                                            </p:txEl>
                                          </p:spTgt>
                                        </p:tgtEl>
                                        <p:attrNameLst>
                                          <p:attrName>style.visibility</p:attrName>
                                        </p:attrNameLst>
                                      </p:cBhvr>
                                      <p:to>
                                        <p:strVal val="visible"/>
                                      </p:to>
                                    </p:set>
                                    <p:animEffect transition="in" filter="fade">
                                      <p:cBhvr>
                                        <p:cTn id="35" dur="1000"/>
                                        <p:tgtEl>
                                          <p:spTgt spid="150531">
                                            <p:txEl>
                                              <p:pRg st="3" end="3"/>
                                            </p:txEl>
                                          </p:spTgt>
                                        </p:tgtEl>
                                      </p:cBhvr>
                                    </p:animEffect>
                                    <p:anim calcmode="lin" valueType="num">
                                      <p:cBhvr>
                                        <p:cTn id="36" dur="1000" fill="hold"/>
                                        <p:tgtEl>
                                          <p:spTgt spid="150531">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505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7" presetClass="entr" presetSubtype="0" fill="hold" nodeType="clickEffect">
                                  <p:stCondLst>
                                    <p:cond delay="0"/>
                                  </p:stCondLst>
                                  <p:childTnLst>
                                    <p:set>
                                      <p:cBhvr>
                                        <p:cTn id="41" dur="1" fill="hold">
                                          <p:stCondLst>
                                            <p:cond delay="0"/>
                                          </p:stCondLst>
                                        </p:cTn>
                                        <p:tgtEl>
                                          <p:spTgt spid="150531">
                                            <p:txEl>
                                              <p:pRg st="4" end="4"/>
                                            </p:txEl>
                                          </p:spTgt>
                                        </p:tgtEl>
                                        <p:attrNameLst>
                                          <p:attrName>style.visibility</p:attrName>
                                        </p:attrNameLst>
                                      </p:cBhvr>
                                      <p:to>
                                        <p:strVal val="visible"/>
                                      </p:to>
                                    </p:set>
                                    <p:animEffect transition="in" filter="fade">
                                      <p:cBhvr>
                                        <p:cTn id="42" dur="1000"/>
                                        <p:tgtEl>
                                          <p:spTgt spid="150531">
                                            <p:txEl>
                                              <p:pRg st="4" end="4"/>
                                            </p:txEl>
                                          </p:spTgt>
                                        </p:tgtEl>
                                      </p:cBhvr>
                                    </p:animEffect>
                                    <p:anim calcmode="lin" valueType="num">
                                      <p:cBhvr>
                                        <p:cTn id="43" dur="1000" fill="hold"/>
                                        <p:tgtEl>
                                          <p:spTgt spid="150531">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505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7" presetClass="entr" presetSubtype="0" fill="hold" nodeType="clickEffect">
                                  <p:stCondLst>
                                    <p:cond delay="0"/>
                                  </p:stCondLst>
                                  <p:childTnLst>
                                    <p:set>
                                      <p:cBhvr>
                                        <p:cTn id="48" dur="1" fill="hold">
                                          <p:stCondLst>
                                            <p:cond delay="0"/>
                                          </p:stCondLst>
                                        </p:cTn>
                                        <p:tgtEl>
                                          <p:spTgt spid="150531">
                                            <p:txEl>
                                              <p:pRg st="5" end="5"/>
                                            </p:txEl>
                                          </p:spTgt>
                                        </p:tgtEl>
                                        <p:attrNameLst>
                                          <p:attrName>style.visibility</p:attrName>
                                        </p:attrNameLst>
                                      </p:cBhvr>
                                      <p:to>
                                        <p:strVal val="visible"/>
                                      </p:to>
                                    </p:set>
                                    <p:animEffect transition="in" filter="fade">
                                      <p:cBhvr>
                                        <p:cTn id="49" dur="1000"/>
                                        <p:tgtEl>
                                          <p:spTgt spid="150531">
                                            <p:txEl>
                                              <p:pRg st="5" end="5"/>
                                            </p:txEl>
                                          </p:spTgt>
                                        </p:tgtEl>
                                      </p:cBhvr>
                                    </p:animEffect>
                                    <p:anim calcmode="lin" valueType="num">
                                      <p:cBhvr>
                                        <p:cTn id="50" dur="1000" fill="hold"/>
                                        <p:tgtEl>
                                          <p:spTgt spid="150531">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5053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26" fill="hold" nodeType="clickEffect">
                                  <p:stCondLst>
                                    <p:cond delay="0"/>
                                  </p:stCondLst>
                                  <p:childTnLst>
                                    <p:set>
                                      <p:cBhvr>
                                        <p:cTn id="55" dur="1" fill="hold">
                                          <p:stCondLst>
                                            <p:cond delay="0"/>
                                          </p:stCondLst>
                                        </p:cTn>
                                        <p:tgtEl>
                                          <p:spTgt spid="150538"/>
                                        </p:tgtEl>
                                        <p:attrNameLst>
                                          <p:attrName>style.visibility</p:attrName>
                                        </p:attrNameLst>
                                      </p:cBhvr>
                                      <p:to>
                                        <p:strVal val="visible"/>
                                      </p:to>
                                    </p:set>
                                    <p:animEffect transition="in" filter="barn(inHorizontal)">
                                      <p:cBhvr>
                                        <p:cTn id="56" dur="500"/>
                                        <p:tgtEl>
                                          <p:spTgt spid="150538"/>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150547"/>
                                        </p:tgtEl>
                                        <p:attrNameLst>
                                          <p:attrName>style.visibility</p:attrName>
                                        </p:attrNameLst>
                                      </p:cBhvr>
                                      <p:to>
                                        <p:strVal val="visible"/>
                                      </p:to>
                                    </p:set>
                                    <p:animEffect transition="in" filter="wipe(left)">
                                      <p:cBhvr>
                                        <p:cTn id="60" dur="1000"/>
                                        <p:tgtEl>
                                          <p:spTgt spid="150547"/>
                                        </p:tgtEl>
                                      </p:cBhvr>
                                    </p:animEffect>
                                  </p:childTnLst>
                                </p:cTn>
                              </p:par>
                              <p:par>
                                <p:cTn id="61" presetID="22" presetClass="entr" presetSubtype="8" fill="hold" nodeType="withEffect">
                                  <p:stCondLst>
                                    <p:cond delay="0"/>
                                  </p:stCondLst>
                                  <p:childTnLst>
                                    <p:set>
                                      <p:cBhvr>
                                        <p:cTn id="62" dur="1" fill="hold">
                                          <p:stCondLst>
                                            <p:cond delay="0"/>
                                          </p:stCondLst>
                                        </p:cTn>
                                        <p:tgtEl>
                                          <p:spTgt spid="150548"/>
                                        </p:tgtEl>
                                        <p:attrNameLst>
                                          <p:attrName>style.visibility</p:attrName>
                                        </p:attrNameLst>
                                      </p:cBhvr>
                                      <p:to>
                                        <p:strVal val="visible"/>
                                      </p:to>
                                    </p:set>
                                    <p:animEffect transition="in" filter="wipe(left)">
                                      <p:cBhvr>
                                        <p:cTn id="63" dur="1000"/>
                                        <p:tgtEl>
                                          <p:spTgt spid="150548"/>
                                        </p:tgtEl>
                                      </p:cBhvr>
                                    </p:animEffect>
                                  </p:childTnLst>
                                </p:cTn>
                              </p:par>
                            </p:childTnLst>
                          </p:cTn>
                        </p:par>
                        <p:par>
                          <p:cTn id="64" fill="hold" nodeType="afterGroup">
                            <p:stCondLst>
                              <p:cond delay="1500"/>
                            </p:stCondLst>
                            <p:childTnLst>
                              <p:par>
                                <p:cTn id="65" presetID="23" presetClass="entr" presetSubtype="16" fill="hold" nodeType="afterEffect">
                                  <p:stCondLst>
                                    <p:cond delay="0"/>
                                  </p:stCondLst>
                                  <p:childTnLst>
                                    <p:set>
                                      <p:cBhvr>
                                        <p:cTn id="66" dur="1" fill="hold">
                                          <p:stCondLst>
                                            <p:cond delay="0"/>
                                          </p:stCondLst>
                                        </p:cTn>
                                        <p:tgtEl>
                                          <p:spTgt spid="150537"/>
                                        </p:tgtEl>
                                        <p:attrNameLst>
                                          <p:attrName>style.visibility</p:attrName>
                                        </p:attrNameLst>
                                      </p:cBhvr>
                                      <p:to>
                                        <p:strVal val="visible"/>
                                      </p:to>
                                    </p:set>
                                    <p:anim calcmode="lin" valueType="num">
                                      <p:cBhvr>
                                        <p:cTn id="67" dur="1000" fill="hold"/>
                                        <p:tgtEl>
                                          <p:spTgt spid="150537"/>
                                        </p:tgtEl>
                                        <p:attrNameLst>
                                          <p:attrName>ppt_w</p:attrName>
                                        </p:attrNameLst>
                                      </p:cBhvr>
                                      <p:tavLst>
                                        <p:tav tm="0">
                                          <p:val>
                                            <p:fltVal val="0"/>
                                          </p:val>
                                        </p:tav>
                                        <p:tav tm="100000">
                                          <p:val>
                                            <p:strVal val="#ppt_w"/>
                                          </p:val>
                                        </p:tav>
                                      </p:tavLst>
                                    </p:anim>
                                    <p:anim calcmode="lin" valueType="num">
                                      <p:cBhvr>
                                        <p:cTn id="68" dur="1000" fill="hold"/>
                                        <p:tgtEl>
                                          <p:spTgt spid="150537"/>
                                        </p:tgtEl>
                                        <p:attrNameLst>
                                          <p:attrName>ppt_h</p:attrName>
                                        </p:attrNameLst>
                                      </p:cBhvr>
                                      <p:tavLst>
                                        <p:tav tm="0">
                                          <p:val>
                                            <p:fltVal val="0"/>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7" presetClass="entr" presetSubtype="0" fill="hold" nodeType="clickEffect">
                                  <p:stCondLst>
                                    <p:cond delay="0"/>
                                  </p:stCondLst>
                                  <p:childTnLst>
                                    <p:set>
                                      <p:cBhvr>
                                        <p:cTn id="72" dur="1" fill="hold">
                                          <p:stCondLst>
                                            <p:cond delay="0"/>
                                          </p:stCondLst>
                                        </p:cTn>
                                        <p:tgtEl>
                                          <p:spTgt spid="150531">
                                            <p:txEl>
                                              <p:pRg st="6" end="6"/>
                                            </p:txEl>
                                          </p:spTgt>
                                        </p:tgtEl>
                                        <p:attrNameLst>
                                          <p:attrName>style.visibility</p:attrName>
                                        </p:attrNameLst>
                                      </p:cBhvr>
                                      <p:to>
                                        <p:strVal val="visible"/>
                                      </p:to>
                                    </p:set>
                                    <p:animEffect transition="in" filter="fade">
                                      <p:cBhvr>
                                        <p:cTn id="73" dur="1000"/>
                                        <p:tgtEl>
                                          <p:spTgt spid="150531">
                                            <p:txEl>
                                              <p:pRg st="6" end="6"/>
                                            </p:txEl>
                                          </p:spTgt>
                                        </p:tgtEl>
                                      </p:cBhvr>
                                    </p:animEffect>
                                    <p:anim calcmode="lin" valueType="num">
                                      <p:cBhvr>
                                        <p:cTn id="74" dur="1000" fill="hold"/>
                                        <p:tgtEl>
                                          <p:spTgt spid="150531">
                                            <p:txEl>
                                              <p:pRg st="6" end="6"/>
                                            </p:txEl>
                                          </p:spTgt>
                                        </p:tgtEl>
                                        <p:attrNameLst>
                                          <p:attrName>ppt_x</p:attrName>
                                        </p:attrNameLst>
                                      </p:cBhvr>
                                      <p:tavLst>
                                        <p:tav tm="0">
                                          <p:val>
                                            <p:strVal val="#ppt_x"/>
                                          </p:val>
                                        </p:tav>
                                        <p:tav tm="100000">
                                          <p:val>
                                            <p:strVal val="#ppt_x"/>
                                          </p:val>
                                        </p:tav>
                                      </p:tavLst>
                                    </p:anim>
                                    <p:anim calcmode="lin" valueType="num">
                                      <p:cBhvr>
                                        <p:cTn id="75" dur="1000" fill="hold"/>
                                        <p:tgtEl>
                                          <p:spTgt spid="150531">
                                            <p:txEl>
                                              <p:pRg st="6" end="6"/>
                                            </p:txEl>
                                          </p:spTgt>
                                        </p:tgtEl>
                                        <p:attrNameLst>
                                          <p:attrName>ppt_y</p:attrName>
                                        </p:attrNameLst>
                                      </p:cBhvr>
                                      <p:tavLst>
                                        <p:tav tm="0">
                                          <p:val>
                                            <p:strVal val="#ppt_y-.1"/>
                                          </p:val>
                                        </p:tav>
                                        <p:tav tm="100000">
                                          <p:val>
                                            <p:strVal val="#ppt_y"/>
                                          </p:val>
                                        </p:tav>
                                      </p:tavLst>
                                    </p:anim>
                                  </p:childTnLst>
                                </p:cTn>
                              </p:par>
                            </p:childTnLst>
                          </p:cTn>
                        </p:par>
                        <p:par>
                          <p:cTn id="76" fill="hold" nodeType="afterGroup">
                            <p:stCondLst>
                              <p:cond delay="1000"/>
                            </p:stCondLst>
                            <p:childTnLst>
                              <p:par>
                                <p:cTn id="77" presetID="17" presetClass="entr" presetSubtype="10" fill="hold" nodeType="afterEffect">
                                  <p:stCondLst>
                                    <p:cond delay="0"/>
                                  </p:stCondLst>
                                  <p:childTnLst>
                                    <p:set>
                                      <p:cBhvr>
                                        <p:cTn id="78" dur="1" fill="hold">
                                          <p:stCondLst>
                                            <p:cond delay="0"/>
                                          </p:stCondLst>
                                        </p:cTn>
                                        <p:tgtEl>
                                          <p:spTgt spid="150549"/>
                                        </p:tgtEl>
                                        <p:attrNameLst>
                                          <p:attrName>style.visibility</p:attrName>
                                        </p:attrNameLst>
                                      </p:cBhvr>
                                      <p:to>
                                        <p:strVal val="visible"/>
                                      </p:to>
                                    </p:set>
                                    <p:anim calcmode="lin" valueType="num">
                                      <p:cBhvr>
                                        <p:cTn id="79" dur="500" fill="hold"/>
                                        <p:tgtEl>
                                          <p:spTgt spid="150549"/>
                                        </p:tgtEl>
                                        <p:attrNameLst>
                                          <p:attrName>ppt_w</p:attrName>
                                        </p:attrNameLst>
                                      </p:cBhvr>
                                      <p:tavLst>
                                        <p:tav tm="0">
                                          <p:val>
                                            <p:fltVal val="0"/>
                                          </p:val>
                                        </p:tav>
                                        <p:tav tm="100000">
                                          <p:val>
                                            <p:strVal val="#ppt_w"/>
                                          </p:val>
                                        </p:tav>
                                      </p:tavLst>
                                    </p:anim>
                                    <p:anim calcmode="lin" valueType="num">
                                      <p:cBhvr>
                                        <p:cTn id="80" dur="500" fill="hold"/>
                                        <p:tgtEl>
                                          <p:spTgt spid="150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bldLvl="2" animBg="1"/>
      <p:bldP spid="1505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3">
            <a:extLst>
              <a:ext uri="{FF2B5EF4-FFF2-40B4-BE49-F238E27FC236}">
                <a16:creationId xmlns:a16="http://schemas.microsoft.com/office/drawing/2014/main" id="{0062C7E5-15FB-4821-ADCE-09F27AFFE868}"/>
              </a:ext>
            </a:extLst>
          </p:cNvPr>
          <p:cNvSpPr>
            <a:spLocks noGrp="1" noChangeArrowheads="1"/>
          </p:cNvSpPr>
          <p:nvPr>
            <p:ph type="body" sz="half" idx="2"/>
          </p:nvPr>
        </p:nvSpPr>
        <p:spPr>
          <a:xfrm>
            <a:off x="4071938" y="4919663"/>
            <a:ext cx="4279900" cy="830262"/>
          </a:xfrm>
          <a:solidFill>
            <a:schemeClr val="tx1"/>
          </a:solidFill>
          <a:ln>
            <a:solidFill>
              <a:schemeClr val="accent2"/>
            </a:solidFill>
          </a:ln>
        </p:spPr>
        <p:txBody>
          <a:bodyPr rtlCol="0">
            <a:spAutoFit/>
          </a:bodyPr>
          <a:lstStyle/>
          <a:p>
            <a:pPr marL="762000" lvl="1" indent="-304800" eaLnBrk="1" fontAlgn="auto" hangingPunct="1">
              <a:spcAft>
                <a:spcPts val="0"/>
              </a:spcAft>
              <a:buFontTx/>
              <a:buAutoNum type="arabicPeriod" startAt="2"/>
              <a:defRPr/>
            </a:pPr>
            <a:r>
              <a:rPr lang="en-US" sz="2400" b="1" dirty="0">
                <a:solidFill>
                  <a:schemeClr val="accent2"/>
                </a:solidFill>
                <a:effectLst>
                  <a:outerShdw blurRad="38100" dist="38100" dir="2700000" algn="tl">
                    <a:srgbClr val="000000"/>
                  </a:outerShdw>
                </a:effectLst>
              </a:rPr>
              <a:t>Cartilaginous joints: Intervertebral discs.</a:t>
            </a:r>
          </a:p>
        </p:txBody>
      </p:sp>
      <p:sp>
        <p:nvSpPr>
          <p:cNvPr id="54275" name="Slide Number Placeholder 5">
            <a:extLst>
              <a:ext uri="{FF2B5EF4-FFF2-40B4-BE49-F238E27FC236}">
                <a16:creationId xmlns:a16="http://schemas.microsoft.com/office/drawing/2014/main" id="{0FA5113C-D294-6D02-0BFD-69BC6A1CF01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A150784-D77A-41F2-A6B8-563840DB394F}" type="slidenum">
              <a:rPr lang="en-US" altLang="en-US" sz="1400">
                <a:solidFill>
                  <a:schemeClr val="bg1"/>
                </a:solidFill>
                <a:latin typeface="Alba" pitchFamily="2" charset="0"/>
              </a:rPr>
              <a:pPr/>
              <a:t>12</a:t>
            </a:fld>
            <a:endParaRPr lang="en-US" altLang="en-US" sz="1400">
              <a:solidFill>
                <a:schemeClr val="bg1"/>
              </a:solidFill>
              <a:latin typeface="Alba" pitchFamily="2" charset="0"/>
            </a:endParaRPr>
          </a:p>
        </p:txBody>
      </p:sp>
      <p:pic>
        <p:nvPicPr>
          <p:cNvPr id="229382" name="Picture 6" descr="Untitled-4c">
            <a:extLst>
              <a:ext uri="{FF2B5EF4-FFF2-40B4-BE49-F238E27FC236}">
                <a16:creationId xmlns:a16="http://schemas.microsoft.com/office/drawing/2014/main" id="{C6086F58-DDCE-C0F2-D103-86B1E0164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620713"/>
            <a:ext cx="2860675"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3" name="Picture 7" descr="Untitled-6">
            <a:extLst>
              <a:ext uri="{FF2B5EF4-FFF2-40B4-BE49-F238E27FC236}">
                <a16:creationId xmlns:a16="http://schemas.microsoft.com/office/drawing/2014/main" id="{CBFFCF60-6F00-E3C5-C688-F3B46BD9E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45" t="7109" r="2158" b="5176"/>
          <a:stretch>
            <a:fillRect/>
          </a:stretch>
        </p:blipFill>
        <p:spPr bwMode="auto">
          <a:xfrm>
            <a:off x="4211638" y="1490663"/>
            <a:ext cx="4392612"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91" name="Line 15">
            <a:extLst>
              <a:ext uri="{FF2B5EF4-FFF2-40B4-BE49-F238E27FC236}">
                <a16:creationId xmlns:a16="http://schemas.microsoft.com/office/drawing/2014/main" id="{CE54B5CB-A801-99C2-5D80-0392864B1945}"/>
              </a:ext>
            </a:extLst>
          </p:cNvPr>
          <p:cNvSpPr>
            <a:spLocks noChangeShapeType="1"/>
          </p:cNvSpPr>
          <p:nvPr/>
        </p:nvSpPr>
        <p:spPr bwMode="auto">
          <a:xfrm flipV="1">
            <a:off x="2122488" y="1757363"/>
            <a:ext cx="3121025" cy="808037"/>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392" name="Line 16">
            <a:extLst>
              <a:ext uri="{FF2B5EF4-FFF2-40B4-BE49-F238E27FC236}">
                <a16:creationId xmlns:a16="http://schemas.microsoft.com/office/drawing/2014/main" id="{821ECA9A-334D-6A4E-7D4B-DBA950A82936}"/>
              </a:ext>
            </a:extLst>
          </p:cNvPr>
          <p:cNvSpPr>
            <a:spLocks noChangeShapeType="1"/>
          </p:cNvSpPr>
          <p:nvPr/>
        </p:nvSpPr>
        <p:spPr bwMode="auto">
          <a:xfrm>
            <a:off x="2124075" y="2840038"/>
            <a:ext cx="3095625" cy="1152525"/>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393" name="AutoShape 17">
            <a:extLst>
              <a:ext uri="{FF2B5EF4-FFF2-40B4-BE49-F238E27FC236}">
                <a16:creationId xmlns:a16="http://schemas.microsoft.com/office/drawing/2014/main" id="{874646D3-AEE3-498C-98BA-DF51335BC61B}"/>
              </a:ext>
            </a:extLst>
          </p:cNvPr>
          <p:cNvSpPr>
            <a:spLocks noChangeArrowheads="1"/>
          </p:cNvSpPr>
          <p:nvPr/>
        </p:nvSpPr>
        <p:spPr bwMode="auto">
          <a:xfrm>
            <a:off x="7483475" y="1773238"/>
            <a:ext cx="1003300" cy="401637"/>
          </a:xfrm>
          <a:prstGeom prst="roundRect">
            <a:avLst>
              <a:gd name="adj" fmla="val 16667"/>
            </a:avLst>
          </a:prstGeom>
          <a:solidFill>
            <a:schemeClr val="accent1">
              <a:alpha val="14902"/>
            </a:schemeClr>
          </a:solidFill>
          <a:ln w="28575">
            <a:solidFill>
              <a:schemeClr val="accent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229382"/>
                                        </p:tgtEl>
                                        <p:attrNameLst>
                                          <p:attrName>style.visibility</p:attrName>
                                        </p:attrNameLst>
                                      </p:cBhvr>
                                      <p:to>
                                        <p:strVal val="visible"/>
                                      </p:to>
                                    </p:set>
                                    <p:animEffect transition="in" filter="barn(inHorizontal)">
                                      <p:cBhvr>
                                        <p:cTn id="7" dur="500"/>
                                        <p:tgtEl>
                                          <p:spTgt spid="22938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29391"/>
                                        </p:tgtEl>
                                        <p:attrNameLst>
                                          <p:attrName>style.visibility</p:attrName>
                                        </p:attrNameLst>
                                      </p:cBhvr>
                                      <p:to>
                                        <p:strVal val="visible"/>
                                      </p:to>
                                    </p:set>
                                    <p:animEffect transition="in" filter="wipe(left)">
                                      <p:cBhvr>
                                        <p:cTn id="11" dur="1000"/>
                                        <p:tgtEl>
                                          <p:spTgt spid="229391"/>
                                        </p:tgtEl>
                                      </p:cBhvr>
                                    </p:animEffect>
                                  </p:childTnLst>
                                </p:cTn>
                              </p:par>
                              <p:par>
                                <p:cTn id="12" presetID="22" presetClass="entr" presetSubtype="8" fill="hold" nodeType="withEffect">
                                  <p:stCondLst>
                                    <p:cond delay="0"/>
                                  </p:stCondLst>
                                  <p:childTnLst>
                                    <p:set>
                                      <p:cBhvr>
                                        <p:cTn id="13" dur="1" fill="hold">
                                          <p:stCondLst>
                                            <p:cond delay="0"/>
                                          </p:stCondLst>
                                        </p:cTn>
                                        <p:tgtEl>
                                          <p:spTgt spid="229392"/>
                                        </p:tgtEl>
                                        <p:attrNameLst>
                                          <p:attrName>style.visibility</p:attrName>
                                        </p:attrNameLst>
                                      </p:cBhvr>
                                      <p:to>
                                        <p:strVal val="visible"/>
                                      </p:to>
                                    </p:set>
                                    <p:animEffect transition="in" filter="wipe(left)">
                                      <p:cBhvr>
                                        <p:cTn id="14" dur="1000"/>
                                        <p:tgtEl>
                                          <p:spTgt spid="229392"/>
                                        </p:tgtEl>
                                      </p:cBhvr>
                                    </p:animEffect>
                                  </p:childTnLst>
                                </p:cTn>
                              </p:par>
                            </p:childTnLst>
                          </p:cTn>
                        </p:par>
                        <p:par>
                          <p:cTn id="15" fill="hold" nodeType="afterGroup">
                            <p:stCondLst>
                              <p:cond delay="1500"/>
                            </p:stCondLst>
                            <p:childTnLst>
                              <p:par>
                                <p:cTn id="16" presetID="23" presetClass="entr" presetSubtype="16" fill="hold" nodeType="afterEffect">
                                  <p:stCondLst>
                                    <p:cond delay="0"/>
                                  </p:stCondLst>
                                  <p:childTnLst>
                                    <p:set>
                                      <p:cBhvr>
                                        <p:cTn id="17" dur="1" fill="hold">
                                          <p:stCondLst>
                                            <p:cond delay="0"/>
                                          </p:stCondLst>
                                        </p:cTn>
                                        <p:tgtEl>
                                          <p:spTgt spid="229383"/>
                                        </p:tgtEl>
                                        <p:attrNameLst>
                                          <p:attrName>style.visibility</p:attrName>
                                        </p:attrNameLst>
                                      </p:cBhvr>
                                      <p:to>
                                        <p:strVal val="visible"/>
                                      </p:to>
                                    </p:set>
                                    <p:anim calcmode="lin" valueType="num">
                                      <p:cBhvr>
                                        <p:cTn id="18" dur="1000" fill="hold"/>
                                        <p:tgtEl>
                                          <p:spTgt spid="229383"/>
                                        </p:tgtEl>
                                        <p:attrNameLst>
                                          <p:attrName>ppt_w</p:attrName>
                                        </p:attrNameLst>
                                      </p:cBhvr>
                                      <p:tavLst>
                                        <p:tav tm="0">
                                          <p:val>
                                            <p:fltVal val="0"/>
                                          </p:val>
                                        </p:tav>
                                        <p:tav tm="100000">
                                          <p:val>
                                            <p:strVal val="#ppt_w"/>
                                          </p:val>
                                        </p:tav>
                                      </p:tavLst>
                                    </p:anim>
                                    <p:anim calcmode="lin" valueType="num">
                                      <p:cBhvr>
                                        <p:cTn id="19" dur="1000" fill="hold"/>
                                        <p:tgtEl>
                                          <p:spTgt spid="229383"/>
                                        </p:tgtEl>
                                        <p:attrNameLst>
                                          <p:attrName>ppt_h</p:attrName>
                                        </p:attrNameLst>
                                      </p:cBhvr>
                                      <p:tavLst>
                                        <p:tav tm="0">
                                          <p:val>
                                            <p:fltVal val="0"/>
                                          </p:val>
                                        </p:tav>
                                        <p:tav tm="100000">
                                          <p:val>
                                            <p:strVal val="#ppt_h"/>
                                          </p:val>
                                        </p:tav>
                                      </p:tavLst>
                                    </p:anim>
                                  </p:childTnLst>
                                </p:cTn>
                              </p:par>
                            </p:childTnLst>
                          </p:cTn>
                        </p:par>
                        <p:par>
                          <p:cTn id="20" fill="hold" nodeType="afterGroup">
                            <p:stCondLst>
                              <p:cond delay="2500"/>
                            </p:stCondLst>
                            <p:childTnLst>
                              <p:par>
                                <p:cTn id="21" presetID="55" presetClass="entr" presetSubtype="0" fill="hold" nodeType="afterEffect">
                                  <p:stCondLst>
                                    <p:cond delay="0"/>
                                  </p:stCondLst>
                                  <p:childTnLst>
                                    <p:set>
                                      <p:cBhvr>
                                        <p:cTn id="22" dur="1" fill="hold">
                                          <p:stCondLst>
                                            <p:cond delay="0"/>
                                          </p:stCondLst>
                                        </p:cTn>
                                        <p:tgtEl>
                                          <p:spTgt spid="229379">
                                            <p:bg/>
                                          </p:spTgt>
                                        </p:tgtEl>
                                        <p:attrNameLst>
                                          <p:attrName>style.visibility</p:attrName>
                                        </p:attrNameLst>
                                      </p:cBhvr>
                                      <p:to>
                                        <p:strVal val="visible"/>
                                      </p:to>
                                    </p:set>
                                    <p:anim calcmode="lin" valueType="num">
                                      <p:cBhvr>
                                        <p:cTn id="23" dur="1000" fill="hold"/>
                                        <p:tgtEl>
                                          <p:spTgt spid="229379">
                                            <p:bg/>
                                          </p:spTgt>
                                        </p:tgtEl>
                                        <p:attrNameLst>
                                          <p:attrName>ppt_w</p:attrName>
                                        </p:attrNameLst>
                                      </p:cBhvr>
                                      <p:tavLst>
                                        <p:tav tm="0">
                                          <p:val>
                                            <p:strVal val="#ppt_w*0.70"/>
                                          </p:val>
                                        </p:tav>
                                        <p:tav tm="100000">
                                          <p:val>
                                            <p:strVal val="#ppt_w"/>
                                          </p:val>
                                        </p:tav>
                                      </p:tavLst>
                                    </p:anim>
                                    <p:anim calcmode="lin" valueType="num">
                                      <p:cBhvr>
                                        <p:cTn id="24" dur="1000" fill="hold"/>
                                        <p:tgtEl>
                                          <p:spTgt spid="229379">
                                            <p:bg/>
                                          </p:spTgt>
                                        </p:tgtEl>
                                        <p:attrNameLst>
                                          <p:attrName>ppt_h</p:attrName>
                                        </p:attrNameLst>
                                      </p:cBhvr>
                                      <p:tavLst>
                                        <p:tav tm="0">
                                          <p:val>
                                            <p:strVal val="#ppt_h"/>
                                          </p:val>
                                        </p:tav>
                                        <p:tav tm="100000">
                                          <p:val>
                                            <p:strVal val="#ppt_h"/>
                                          </p:val>
                                        </p:tav>
                                      </p:tavLst>
                                    </p:anim>
                                    <p:animEffect transition="in" filter="fade">
                                      <p:cBhvr>
                                        <p:cTn id="25" dur="1000"/>
                                        <p:tgtEl>
                                          <p:spTgt spid="229379">
                                            <p:bg/>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5" presetClass="entr" presetSubtype="0" fill="hold" nodeType="clickEffect">
                                  <p:stCondLst>
                                    <p:cond delay="0"/>
                                  </p:stCondLst>
                                  <p:childTnLst>
                                    <p:set>
                                      <p:cBhvr>
                                        <p:cTn id="29" dur="1" fill="hold">
                                          <p:stCondLst>
                                            <p:cond delay="0"/>
                                          </p:stCondLst>
                                        </p:cTn>
                                        <p:tgtEl>
                                          <p:spTgt spid="229379">
                                            <p:txEl>
                                              <p:pRg st="0" end="0"/>
                                            </p:txEl>
                                          </p:spTgt>
                                        </p:tgtEl>
                                        <p:attrNameLst>
                                          <p:attrName>style.visibility</p:attrName>
                                        </p:attrNameLst>
                                      </p:cBhvr>
                                      <p:to>
                                        <p:strVal val="visible"/>
                                      </p:to>
                                    </p:set>
                                    <p:anim calcmode="lin" valueType="num">
                                      <p:cBhvr>
                                        <p:cTn id="30" dur="1000" fill="hold"/>
                                        <p:tgtEl>
                                          <p:spTgt spid="229379">
                                            <p:txEl>
                                              <p:pRg st="0" end="0"/>
                                            </p:txEl>
                                          </p:spTgt>
                                        </p:tgtEl>
                                        <p:attrNameLst>
                                          <p:attrName>ppt_w</p:attrName>
                                        </p:attrNameLst>
                                      </p:cBhvr>
                                      <p:tavLst>
                                        <p:tav tm="0">
                                          <p:val>
                                            <p:strVal val="#ppt_w*0.70"/>
                                          </p:val>
                                        </p:tav>
                                        <p:tav tm="100000">
                                          <p:val>
                                            <p:strVal val="#ppt_w"/>
                                          </p:val>
                                        </p:tav>
                                      </p:tavLst>
                                    </p:anim>
                                    <p:anim calcmode="lin" valueType="num">
                                      <p:cBhvr>
                                        <p:cTn id="31" dur="1000" fill="hold"/>
                                        <p:tgtEl>
                                          <p:spTgt spid="229379">
                                            <p:txEl>
                                              <p:pRg st="0" end="0"/>
                                            </p:txEl>
                                          </p:spTgt>
                                        </p:tgtEl>
                                        <p:attrNameLst>
                                          <p:attrName>ppt_h</p:attrName>
                                        </p:attrNameLst>
                                      </p:cBhvr>
                                      <p:tavLst>
                                        <p:tav tm="0">
                                          <p:val>
                                            <p:strVal val="#ppt_h"/>
                                          </p:val>
                                        </p:tav>
                                        <p:tav tm="100000">
                                          <p:val>
                                            <p:strVal val="#ppt_h"/>
                                          </p:val>
                                        </p:tav>
                                      </p:tavLst>
                                    </p:anim>
                                    <p:animEffect transition="in" filter="fade">
                                      <p:cBhvr>
                                        <p:cTn id="32" dur="1000"/>
                                        <p:tgtEl>
                                          <p:spTgt spid="229379">
                                            <p:txEl>
                                              <p:pRg st="0" end="0"/>
                                            </p:txEl>
                                          </p:spTgt>
                                        </p:tgtEl>
                                      </p:cBhvr>
                                    </p:animEffect>
                                  </p:childTnLst>
                                </p:cTn>
                              </p:par>
                            </p:childTnLst>
                          </p:cTn>
                        </p:par>
                        <p:par>
                          <p:cTn id="33" fill="hold" nodeType="afterGroup">
                            <p:stCondLst>
                              <p:cond delay="1000"/>
                            </p:stCondLst>
                            <p:childTnLst>
                              <p:par>
                                <p:cTn id="34" presetID="17" presetClass="entr" presetSubtype="10" fill="hold" nodeType="afterEffect">
                                  <p:stCondLst>
                                    <p:cond delay="0"/>
                                  </p:stCondLst>
                                  <p:childTnLst>
                                    <p:set>
                                      <p:cBhvr>
                                        <p:cTn id="35" dur="1" fill="hold">
                                          <p:stCondLst>
                                            <p:cond delay="0"/>
                                          </p:stCondLst>
                                        </p:cTn>
                                        <p:tgtEl>
                                          <p:spTgt spid="229393"/>
                                        </p:tgtEl>
                                        <p:attrNameLst>
                                          <p:attrName>style.visibility</p:attrName>
                                        </p:attrNameLst>
                                      </p:cBhvr>
                                      <p:to>
                                        <p:strVal val="visible"/>
                                      </p:to>
                                    </p:set>
                                    <p:anim calcmode="lin" valueType="num">
                                      <p:cBhvr>
                                        <p:cTn id="36" dur="500" fill="hold"/>
                                        <p:tgtEl>
                                          <p:spTgt spid="229393"/>
                                        </p:tgtEl>
                                        <p:attrNameLst>
                                          <p:attrName>ppt_w</p:attrName>
                                        </p:attrNameLst>
                                      </p:cBhvr>
                                      <p:tavLst>
                                        <p:tav tm="0">
                                          <p:val>
                                            <p:fltVal val="0"/>
                                          </p:val>
                                        </p:tav>
                                        <p:tav tm="100000">
                                          <p:val>
                                            <p:strVal val="#ppt_w"/>
                                          </p:val>
                                        </p:tav>
                                      </p:tavLst>
                                    </p:anim>
                                    <p:anim calcmode="lin" valueType="num">
                                      <p:cBhvr>
                                        <p:cTn id="37" dur="500" fill="hold"/>
                                        <p:tgtEl>
                                          <p:spTgt spid="2293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build="p" bldLvl="2" animBg="1"/>
      <p:bldP spid="22939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a:extLst>
              <a:ext uri="{FF2B5EF4-FFF2-40B4-BE49-F238E27FC236}">
                <a16:creationId xmlns:a16="http://schemas.microsoft.com/office/drawing/2014/main" id="{1124A70A-1D8F-4E7B-B993-D9B73A5B7EC0}"/>
              </a:ext>
            </a:extLst>
          </p:cNvPr>
          <p:cNvSpPr>
            <a:spLocks noGrp="1" noChangeArrowheads="1"/>
          </p:cNvSpPr>
          <p:nvPr>
            <p:ph type="body" sz="half" idx="2"/>
          </p:nvPr>
        </p:nvSpPr>
        <p:spPr>
          <a:xfrm>
            <a:off x="4357688" y="5143500"/>
            <a:ext cx="3784600" cy="523875"/>
          </a:xfrm>
          <a:solidFill>
            <a:schemeClr val="tx1"/>
          </a:solidFill>
        </p:spPr>
        <p:txBody>
          <a:bodyPr rtlCol="0">
            <a:spAutoFit/>
          </a:bodyPr>
          <a:lstStyle/>
          <a:p>
            <a:pPr marL="762000" lvl="1" indent="-304800" eaLnBrk="1" fontAlgn="auto" hangingPunct="1">
              <a:spcAft>
                <a:spcPts val="0"/>
              </a:spcAft>
              <a:buFontTx/>
              <a:buAutoNum type="arabicPeriod" startAt="3"/>
              <a:defRPr/>
            </a:pPr>
            <a:r>
              <a:rPr lang="en-US" sz="2800" b="1" dirty="0">
                <a:solidFill>
                  <a:schemeClr val="bg1">
                    <a:lumMod val="20000"/>
                    <a:lumOff val="80000"/>
                  </a:schemeClr>
                </a:solidFill>
                <a:effectLst>
                  <a:outerShdw blurRad="38100" dist="38100" dir="2700000" algn="tl">
                    <a:srgbClr val="000000"/>
                  </a:outerShdw>
                </a:effectLst>
              </a:rPr>
              <a:t>Synovial</a:t>
            </a:r>
            <a:r>
              <a:rPr lang="en-US" sz="2800" b="1" dirty="0">
                <a:solidFill>
                  <a:schemeClr val="accent1"/>
                </a:solidFill>
                <a:effectLst>
                  <a:outerShdw blurRad="38100" dist="38100" dir="2700000" algn="tl">
                    <a:srgbClr val="000000"/>
                  </a:outerShdw>
                </a:effectLst>
              </a:rPr>
              <a:t> </a:t>
            </a:r>
            <a:r>
              <a:rPr lang="en-US" sz="2800" b="1" dirty="0">
                <a:solidFill>
                  <a:schemeClr val="bg1">
                    <a:lumMod val="20000"/>
                    <a:lumOff val="80000"/>
                  </a:schemeClr>
                </a:solidFill>
                <a:effectLst>
                  <a:outerShdw blurRad="38100" dist="38100" dir="2700000" algn="tl">
                    <a:srgbClr val="000000"/>
                  </a:outerShdw>
                </a:effectLst>
              </a:rPr>
              <a:t>joints</a:t>
            </a:r>
            <a:r>
              <a:rPr lang="en-US" sz="2800" b="1" dirty="0">
                <a:solidFill>
                  <a:schemeClr val="accent1"/>
                </a:solidFill>
                <a:effectLst>
                  <a:outerShdw blurRad="38100" dist="38100" dir="2700000" algn="tl">
                    <a:srgbClr val="000000"/>
                  </a:outerShdw>
                </a:effectLst>
              </a:rPr>
              <a:t>.</a:t>
            </a:r>
            <a:r>
              <a:rPr lang="en-US" sz="2800" i="1" dirty="0">
                <a:effectLst>
                  <a:outerShdw blurRad="38100" dist="38100" dir="2700000" algn="tl">
                    <a:srgbClr val="000000"/>
                  </a:outerShdw>
                </a:effectLst>
              </a:rPr>
              <a:t> </a:t>
            </a:r>
          </a:p>
        </p:txBody>
      </p:sp>
      <p:sp>
        <p:nvSpPr>
          <p:cNvPr id="56323" name="Slide Number Placeholder 5">
            <a:extLst>
              <a:ext uri="{FF2B5EF4-FFF2-40B4-BE49-F238E27FC236}">
                <a16:creationId xmlns:a16="http://schemas.microsoft.com/office/drawing/2014/main" id="{E6443E7D-ACCB-89C9-3C57-5539F61977F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4D38FB-0E34-4B26-8D2F-5E8BC49E7620}" type="slidenum">
              <a:rPr lang="en-US" altLang="en-US" sz="1400">
                <a:solidFill>
                  <a:schemeClr val="bg1"/>
                </a:solidFill>
                <a:latin typeface="Alba" pitchFamily="2" charset="0"/>
              </a:rPr>
              <a:pPr/>
              <a:t>13</a:t>
            </a:fld>
            <a:endParaRPr lang="en-US" altLang="en-US" sz="1400">
              <a:solidFill>
                <a:schemeClr val="bg1"/>
              </a:solidFill>
              <a:latin typeface="Alba" pitchFamily="2" charset="0"/>
            </a:endParaRPr>
          </a:p>
        </p:txBody>
      </p:sp>
      <p:pic>
        <p:nvPicPr>
          <p:cNvPr id="239624" name="Picture 8" descr="Untitled-4b">
            <a:extLst>
              <a:ext uri="{FF2B5EF4-FFF2-40B4-BE49-F238E27FC236}">
                <a16:creationId xmlns:a16="http://schemas.microsoft.com/office/drawing/2014/main" id="{AFF89632-BE64-2F3B-E393-5685B37D6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655638"/>
            <a:ext cx="2859087"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25" name="Picture 9" descr="Untitled-7">
            <a:extLst>
              <a:ext uri="{FF2B5EF4-FFF2-40B4-BE49-F238E27FC236}">
                <a16:creationId xmlns:a16="http://schemas.microsoft.com/office/drawing/2014/main" id="{15E596FF-A5A8-039A-0980-D6ACC6E7D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638" y="935038"/>
            <a:ext cx="453707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31" name="Line 15">
            <a:extLst>
              <a:ext uri="{FF2B5EF4-FFF2-40B4-BE49-F238E27FC236}">
                <a16:creationId xmlns:a16="http://schemas.microsoft.com/office/drawing/2014/main" id="{A517EC76-9CAF-3B86-441D-B247B147D61C}"/>
              </a:ext>
            </a:extLst>
          </p:cNvPr>
          <p:cNvSpPr>
            <a:spLocks noChangeShapeType="1"/>
          </p:cNvSpPr>
          <p:nvPr/>
        </p:nvSpPr>
        <p:spPr bwMode="auto">
          <a:xfrm flipV="1">
            <a:off x="2606675" y="1655763"/>
            <a:ext cx="2822575" cy="957262"/>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632" name="Line 16">
            <a:extLst>
              <a:ext uri="{FF2B5EF4-FFF2-40B4-BE49-F238E27FC236}">
                <a16:creationId xmlns:a16="http://schemas.microsoft.com/office/drawing/2014/main" id="{59D84487-0308-F34E-04D7-C30EC0CEA020}"/>
              </a:ext>
            </a:extLst>
          </p:cNvPr>
          <p:cNvSpPr>
            <a:spLocks noChangeShapeType="1"/>
          </p:cNvSpPr>
          <p:nvPr/>
        </p:nvSpPr>
        <p:spPr bwMode="auto">
          <a:xfrm>
            <a:off x="2601913" y="2884488"/>
            <a:ext cx="2695575" cy="1184275"/>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239624"/>
                                        </p:tgtEl>
                                        <p:attrNameLst>
                                          <p:attrName>style.visibility</p:attrName>
                                        </p:attrNameLst>
                                      </p:cBhvr>
                                      <p:to>
                                        <p:strVal val="visible"/>
                                      </p:to>
                                    </p:set>
                                    <p:animEffect transition="in" filter="barn(inHorizontal)">
                                      <p:cBhvr>
                                        <p:cTn id="7" dur="500"/>
                                        <p:tgtEl>
                                          <p:spTgt spid="23962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39631"/>
                                        </p:tgtEl>
                                        <p:attrNameLst>
                                          <p:attrName>style.visibility</p:attrName>
                                        </p:attrNameLst>
                                      </p:cBhvr>
                                      <p:to>
                                        <p:strVal val="visible"/>
                                      </p:to>
                                    </p:set>
                                    <p:animEffect transition="in" filter="wipe(left)">
                                      <p:cBhvr>
                                        <p:cTn id="11" dur="1000"/>
                                        <p:tgtEl>
                                          <p:spTgt spid="239631"/>
                                        </p:tgtEl>
                                      </p:cBhvr>
                                    </p:animEffect>
                                  </p:childTnLst>
                                </p:cTn>
                              </p:par>
                              <p:par>
                                <p:cTn id="12" presetID="22" presetClass="entr" presetSubtype="8" fill="hold" nodeType="withEffect">
                                  <p:stCondLst>
                                    <p:cond delay="0"/>
                                  </p:stCondLst>
                                  <p:childTnLst>
                                    <p:set>
                                      <p:cBhvr>
                                        <p:cTn id="13" dur="1" fill="hold">
                                          <p:stCondLst>
                                            <p:cond delay="0"/>
                                          </p:stCondLst>
                                        </p:cTn>
                                        <p:tgtEl>
                                          <p:spTgt spid="239632"/>
                                        </p:tgtEl>
                                        <p:attrNameLst>
                                          <p:attrName>style.visibility</p:attrName>
                                        </p:attrNameLst>
                                      </p:cBhvr>
                                      <p:to>
                                        <p:strVal val="visible"/>
                                      </p:to>
                                    </p:set>
                                    <p:animEffect transition="in" filter="wipe(left)">
                                      <p:cBhvr>
                                        <p:cTn id="14" dur="1000"/>
                                        <p:tgtEl>
                                          <p:spTgt spid="239632"/>
                                        </p:tgtEl>
                                      </p:cBhvr>
                                    </p:animEffect>
                                  </p:childTnLst>
                                </p:cTn>
                              </p:par>
                            </p:childTnLst>
                          </p:cTn>
                        </p:par>
                        <p:par>
                          <p:cTn id="15" fill="hold" nodeType="afterGroup">
                            <p:stCondLst>
                              <p:cond delay="1500"/>
                            </p:stCondLst>
                            <p:childTnLst>
                              <p:par>
                                <p:cTn id="16" presetID="23" presetClass="entr" presetSubtype="16" fill="hold" nodeType="afterEffect">
                                  <p:stCondLst>
                                    <p:cond delay="0"/>
                                  </p:stCondLst>
                                  <p:childTnLst>
                                    <p:set>
                                      <p:cBhvr>
                                        <p:cTn id="17" dur="1" fill="hold">
                                          <p:stCondLst>
                                            <p:cond delay="0"/>
                                          </p:stCondLst>
                                        </p:cTn>
                                        <p:tgtEl>
                                          <p:spTgt spid="239625"/>
                                        </p:tgtEl>
                                        <p:attrNameLst>
                                          <p:attrName>style.visibility</p:attrName>
                                        </p:attrNameLst>
                                      </p:cBhvr>
                                      <p:to>
                                        <p:strVal val="visible"/>
                                      </p:to>
                                    </p:set>
                                    <p:anim calcmode="lin" valueType="num">
                                      <p:cBhvr>
                                        <p:cTn id="18" dur="1000" fill="hold"/>
                                        <p:tgtEl>
                                          <p:spTgt spid="239625"/>
                                        </p:tgtEl>
                                        <p:attrNameLst>
                                          <p:attrName>ppt_w</p:attrName>
                                        </p:attrNameLst>
                                      </p:cBhvr>
                                      <p:tavLst>
                                        <p:tav tm="0">
                                          <p:val>
                                            <p:fltVal val="0"/>
                                          </p:val>
                                        </p:tav>
                                        <p:tav tm="100000">
                                          <p:val>
                                            <p:strVal val="#ppt_w"/>
                                          </p:val>
                                        </p:tav>
                                      </p:tavLst>
                                    </p:anim>
                                    <p:anim calcmode="lin" valueType="num">
                                      <p:cBhvr>
                                        <p:cTn id="19" dur="1000" fill="hold"/>
                                        <p:tgtEl>
                                          <p:spTgt spid="239625"/>
                                        </p:tgtEl>
                                        <p:attrNameLst>
                                          <p:attrName>ppt_h</p:attrName>
                                        </p:attrNameLst>
                                      </p:cBhvr>
                                      <p:tavLst>
                                        <p:tav tm="0">
                                          <p:val>
                                            <p:fltVal val="0"/>
                                          </p:val>
                                        </p:tav>
                                        <p:tav tm="100000">
                                          <p:val>
                                            <p:strVal val="#ppt_h"/>
                                          </p:val>
                                        </p:tav>
                                      </p:tavLst>
                                    </p:anim>
                                  </p:childTnLst>
                                </p:cTn>
                              </p:par>
                            </p:childTnLst>
                          </p:cTn>
                        </p:par>
                        <p:par>
                          <p:cTn id="20" fill="hold" nodeType="afterGroup">
                            <p:stCondLst>
                              <p:cond delay="2500"/>
                            </p:stCondLst>
                            <p:childTnLst>
                              <p:par>
                                <p:cTn id="21" presetID="55" presetClass="entr" presetSubtype="0" fill="hold" nodeType="afterEffect">
                                  <p:stCondLst>
                                    <p:cond delay="0"/>
                                  </p:stCondLst>
                                  <p:childTnLst>
                                    <p:set>
                                      <p:cBhvr>
                                        <p:cTn id="22" dur="1" fill="hold">
                                          <p:stCondLst>
                                            <p:cond delay="0"/>
                                          </p:stCondLst>
                                        </p:cTn>
                                        <p:tgtEl>
                                          <p:spTgt spid="239619">
                                            <p:bg/>
                                          </p:spTgt>
                                        </p:tgtEl>
                                        <p:attrNameLst>
                                          <p:attrName>style.visibility</p:attrName>
                                        </p:attrNameLst>
                                      </p:cBhvr>
                                      <p:to>
                                        <p:strVal val="visible"/>
                                      </p:to>
                                    </p:set>
                                    <p:anim calcmode="lin" valueType="num">
                                      <p:cBhvr>
                                        <p:cTn id="23" dur="1000" fill="hold"/>
                                        <p:tgtEl>
                                          <p:spTgt spid="239619">
                                            <p:bg/>
                                          </p:spTgt>
                                        </p:tgtEl>
                                        <p:attrNameLst>
                                          <p:attrName>ppt_w</p:attrName>
                                        </p:attrNameLst>
                                      </p:cBhvr>
                                      <p:tavLst>
                                        <p:tav tm="0">
                                          <p:val>
                                            <p:strVal val="#ppt_w*0.70"/>
                                          </p:val>
                                        </p:tav>
                                        <p:tav tm="100000">
                                          <p:val>
                                            <p:strVal val="#ppt_w"/>
                                          </p:val>
                                        </p:tav>
                                      </p:tavLst>
                                    </p:anim>
                                    <p:anim calcmode="lin" valueType="num">
                                      <p:cBhvr>
                                        <p:cTn id="24" dur="1000" fill="hold"/>
                                        <p:tgtEl>
                                          <p:spTgt spid="239619">
                                            <p:bg/>
                                          </p:spTgt>
                                        </p:tgtEl>
                                        <p:attrNameLst>
                                          <p:attrName>ppt_h</p:attrName>
                                        </p:attrNameLst>
                                      </p:cBhvr>
                                      <p:tavLst>
                                        <p:tav tm="0">
                                          <p:val>
                                            <p:strVal val="#ppt_h"/>
                                          </p:val>
                                        </p:tav>
                                        <p:tav tm="100000">
                                          <p:val>
                                            <p:strVal val="#ppt_h"/>
                                          </p:val>
                                        </p:tav>
                                      </p:tavLst>
                                    </p:anim>
                                    <p:animEffect transition="in" filter="fade">
                                      <p:cBhvr>
                                        <p:cTn id="25" dur="1000"/>
                                        <p:tgtEl>
                                          <p:spTgt spid="239619">
                                            <p:bg/>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5" presetClass="entr" presetSubtype="0" fill="hold" nodeType="clickEffect">
                                  <p:stCondLst>
                                    <p:cond delay="0"/>
                                  </p:stCondLst>
                                  <p:childTnLst>
                                    <p:set>
                                      <p:cBhvr>
                                        <p:cTn id="29" dur="1" fill="hold">
                                          <p:stCondLst>
                                            <p:cond delay="0"/>
                                          </p:stCondLst>
                                        </p:cTn>
                                        <p:tgtEl>
                                          <p:spTgt spid="239619">
                                            <p:txEl>
                                              <p:pRg st="0" end="0"/>
                                            </p:txEl>
                                          </p:spTgt>
                                        </p:tgtEl>
                                        <p:attrNameLst>
                                          <p:attrName>style.visibility</p:attrName>
                                        </p:attrNameLst>
                                      </p:cBhvr>
                                      <p:to>
                                        <p:strVal val="visible"/>
                                      </p:to>
                                    </p:set>
                                    <p:anim calcmode="lin" valueType="num">
                                      <p:cBhvr>
                                        <p:cTn id="30" dur="1000" fill="hold"/>
                                        <p:tgtEl>
                                          <p:spTgt spid="239619">
                                            <p:txEl>
                                              <p:pRg st="0" end="0"/>
                                            </p:txEl>
                                          </p:spTgt>
                                        </p:tgtEl>
                                        <p:attrNameLst>
                                          <p:attrName>ppt_w</p:attrName>
                                        </p:attrNameLst>
                                      </p:cBhvr>
                                      <p:tavLst>
                                        <p:tav tm="0">
                                          <p:val>
                                            <p:strVal val="#ppt_w*0.70"/>
                                          </p:val>
                                        </p:tav>
                                        <p:tav tm="100000">
                                          <p:val>
                                            <p:strVal val="#ppt_w"/>
                                          </p:val>
                                        </p:tav>
                                      </p:tavLst>
                                    </p:anim>
                                    <p:anim calcmode="lin" valueType="num">
                                      <p:cBhvr>
                                        <p:cTn id="31" dur="1000" fill="hold"/>
                                        <p:tgtEl>
                                          <p:spTgt spid="239619">
                                            <p:txEl>
                                              <p:pRg st="0" end="0"/>
                                            </p:txEl>
                                          </p:spTgt>
                                        </p:tgtEl>
                                        <p:attrNameLst>
                                          <p:attrName>ppt_h</p:attrName>
                                        </p:attrNameLst>
                                      </p:cBhvr>
                                      <p:tavLst>
                                        <p:tav tm="0">
                                          <p:val>
                                            <p:strVal val="#ppt_h"/>
                                          </p:val>
                                        </p:tav>
                                        <p:tav tm="100000">
                                          <p:val>
                                            <p:strVal val="#ppt_h"/>
                                          </p:val>
                                        </p:tav>
                                      </p:tavLst>
                                    </p:anim>
                                    <p:animEffect transition="in" filter="fade">
                                      <p:cBhvr>
                                        <p:cTn id="32" dur="1000"/>
                                        <p:tgtEl>
                                          <p:spTgt spid="2396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bldLvl="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8">
            <a:extLst>
              <a:ext uri="{FF2B5EF4-FFF2-40B4-BE49-F238E27FC236}">
                <a16:creationId xmlns:a16="http://schemas.microsoft.com/office/drawing/2014/main" id="{C143FF12-7132-4B93-1F6B-94ACC4CA2AD2}"/>
              </a:ext>
            </a:extLst>
          </p:cNvPr>
          <p:cNvSpPr>
            <a:spLocks noGrp="1" noChangeArrowheads="1"/>
          </p:cNvSpPr>
          <p:nvPr>
            <p:ph type="title"/>
          </p:nvPr>
        </p:nvSpPr>
        <p:spPr>
          <a:xfrm>
            <a:off x="457200" y="88900"/>
            <a:ext cx="8229600" cy="561975"/>
          </a:xfrm>
          <a:effectLst>
            <a:outerShdw dist="35921" dir="2700000" algn="ctr" rotWithShape="0">
              <a:schemeClr val="bg2"/>
            </a:outerShdw>
          </a:effectLst>
        </p:spPr>
        <p:txBody>
          <a:bodyPr/>
          <a:lstStyle/>
          <a:p>
            <a:pPr eaLnBrk="1" hangingPunct="1"/>
            <a:r>
              <a:rPr lang="en-US" altLang="en-US" sz="3200"/>
              <a:t>AS A GENERAL RULE:</a:t>
            </a:r>
            <a:r>
              <a:rPr lang="en-US" altLang="en-US"/>
              <a:t> </a:t>
            </a:r>
          </a:p>
        </p:txBody>
      </p:sp>
      <p:sp>
        <p:nvSpPr>
          <p:cNvPr id="58371" name="Slide Number Placeholder 3">
            <a:extLst>
              <a:ext uri="{FF2B5EF4-FFF2-40B4-BE49-F238E27FC236}">
                <a16:creationId xmlns:a16="http://schemas.microsoft.com/office/drawing/2014/main" id="{A02F1C4E-D0F9-BA33-4183-A1B378121CA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06B144-FFF5-440C-91B5-E8311FF69D82}" type="slidenum">
              <a:rPr lang="en-US" altLang="en-US" sz="1400">
                <a:solidFill>
                  <a:schemeClr val="bg1"/>
                </a:solidFill>
                <a:latin typeface="Alba" pitchFamily="2" charset="0"/>
              </a:rPr>
              <a:pPr/>
              <a:t>14</a:t>
            </a:fld>
            <a:endParaRPr lang="en-US" altLang="en-US" sz="1400">
              <a:solidFill>
                <a:schemeClr val="bg1"/>
              </a:solidFill>
              <a:latin typeface="Alba" pitchFamily="2" charset="0"/>
            </a:endParaRPr>
          </a:p>
        </p:txBody>
      </p:sp>
      <p:pic>
        <p:nvPicPr>
          <p:cNvPr id="241669" name="Picture 5" descr="Untitled-4a">
            <a:extLst>
              <a:ext uri="{FF2B5EF4-FFF2-40B4-BE49-F238E27FC236}">
                <a16:creationId xmlns:a16="http://schemas.microsoft.com/office/drawing/2014/main" id="{6AC2388C-2078-5F16-7941-848D633A2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526" t="2841" r="15271" b="11238"/>
          <a:stretch>
            <a:fillRect/>
          </a:stretch>
        </p:blipFill>
        <p:spPr bwMode="auto">
          <a:xfrm>
            <a:off x="404813" y="1384300"/>
            <a:ext cx="1614487"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0" name="Picture 6" descr="Untitled-4c">
            <a:extLst>
              <a:ext uri="{FF2B5EF4-FFF2-40B4-BE49-F238E27FC236}">
                <a16:creationId xmlns:a16="http://schemas.microsoft.com/office/drawing/2014/main" id="{6F5D6127-A5BD-A30F-882B-A897727B3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1384300"/>
            <a:ext cx="25987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2" name="Picture 8" descr="Untitled-4b">
            <a:extLst>
              <a:ext uri="{FF2B5EF4-FFF2-40B4-BE49-F238E27FC236}">
                <a16:creationId xmlns:a16="http://schemas.microsoft.com/office/drawing/2014/main" id="{5E8E906F-3E93-EF22-7871-A0A512AB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1384300"/>
            <a:ext cx="25987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79" name="AutoShape 15">
            <a:extLst>
              <a:ext uri="{FF2B5EF4-FFF2-40B4-BE49-F238E27FC236}">
                <a16:creationId xmlns:a16="http://schemas.microsoft.com/office/drawing/2014/main" id="{21ED83BA-DE33-432F-93FA-BF67DDD25672}"/>
              </a:ext>
            </a:extLst>
          </p:cNvPr>
          <p:cNvSpPr>
            <a:spLocks noChangeArrowheads="1"/>
          </p:cNvSpPr>
          <p:nvPr/>
        </p:nvSpPr>
        <p:spPr bwMode="auto">
          <a:xfrm>
            <a:off x="1287463" y="766763"/>
            <a:ext cx="2308225" cy="711200"/>
          </a:xfrm>
          <a:prstGeom prst="wedgeRectCallout">
            <a:avLst>
              <a:gd name="adj1" fmla="val -36315"/>
              <a:gd name="adj2" fmla="val 97991"/>
            </a:avLst>
          </a:prstGeom>
          <a:solidFill>
            <a:srgbClr val="00B050"/>
          </a:solidFill>
          <a:ln w="9525">
            <a:solidFill>
              <a:schemeClr val="tx1"/>
            </a:solidFill>
            <a:miter lim="800000"/>
            <a:headEnd/>
            <a:tailEnd/>
          </a:ln>
          <a:effectLst>
            <a:outerShdw dist="107763" dir="2700000" algn="ctr" rotWithShape="0">
              <a:schemeClr val="bg2">
                <a:alpha val="50000"/>
              </a:schemeClr>
            </a:outerShdw>
          </a:effectLst>
        </p:spPr>
        <p:txBody>
          <a:bodyPr>
            <a:spAutoFit/>
          </a:bodyPr>
          <a:lstStyle/>
          <a:p>
            <a:pPr eaLnBrk="1" hangingPunct="1">
              <a:defRPr/>
            </a:pPr>
            <a:r>
              <a:rPr lang="en-US" sz="2000" b="1" dirty="0">
                <a:solidFill>
                  <a:schemeClr val="bg1"/>
                </a:solidFill>
                <a:effectLst>
                  <a:outerShdw blurRad="38100" dist="38100" dir="2700000" algn="tl">
                    <a:srgbClr val="000000"/>
                  </a:outerShdw>
                </a:effectLst>
                <a:latin typeface="Arial" charset="0"/>
              </a:rPr>
              <a:t>fibrous joints</a:t>
            </a:r>
            <a:r>
              <a:rPr lang="en-US" sz="2000" b="1" i="1" dirty="0">
                <a:solidFill>
                  <a:srgbClr val="FF3399"/>
                </a:solidFill>
                <a:latin typeface="Arial" charset="0"/>
              </a:rPr>
              <a:t> </a:t>
            </a:r>
            <a:r>
              <a:rPr lang="en-US" sz="2000" dirty="0">
                <a:latin typeface="Arial" charset="0"/>
              </a:rPr>
              <a:t>are</a:t>
            </a:r>
            <a:r>
              <a:rPr lang="en-US" sz="2000" b="1" i="1" dirty="0">
                <a:latin typeface="Arial" charset="0"/>
              </a:rPr>
              <a:t> </a:t>
            </a:r>
            <a:r>
              <a:rPr lang="en-US" sz="2000" b="1" i="1" dirty="0">
                <a:solidFill>
                  <a:srgbClr val="FF3399"/>
                </a:solidFill>
                <a:effectLst>
                  <a:outerShdw blurRad="38100" dist="38100" dir="2700000" algn="tl">
                    <a:srgbClr val="000000"/>
                  </a:outerShdw>
                </a:effectLst>
                <a:latin typeface="Arial" charset="0"/>
              </a:rPr>
              <a:t>immovable</a:t>
            </a:r>
          </a:p>
        </p:txBody>
      </p:sp>
      <p:sp>
        <p:nvSpPr>
          <p:cNvPr id="241680" name="AutoShape 16">
            <a:extLst>
              <a:ext uri="{FF2B5EF4-FFF2-40B4-BE49-F238E27FC236}">
                <a16:creationId xmlns:a16="http://schemas.microsoft.com/office/drawing/2014/main" id="{65DE8A1C-BD29-4E2F-8A53-9CEF99DC3113}"/>
              </a:ext>
            </a:extLst>
          </p:cNvPr>
          <p:cNvSpPr>
            <a:spLocks noChangeArrowheads="1"/>
          </p:cNvSpPr>
          <p:nvPr/>
        </p:nvSpPr>
        <p:spPr bwMode="auto">
          <a:xfrm>
            <a:off x="4165600" y="766763"/>
            <a:ext cx="2921000" cy="830262"/>
          </a:xfrm>
          <a:prstGeom prst="wedgeRectCallout">
            <a:avLst>
              <a:gd name="adj1" fmla="val -41147"/>
              <a:gd name="adj2" fmla="val 247999"/>
            </a:avLst>
          </a:prstGeom>
          <a:solidFill>
            <a:srgbClr val="00B0F0"/>
          </a:solidFill>
          <a:ln w="9525">
            <a:solidFill>
              <a:schemeClr val="tx1"/>
            </a:solidFill>
            <a:miter lim="800000"/>
            <a:headEnd/>
            <a:tailEnd/>
          </a:ln>
          <a:effectLst>
            <a:outerShdw dist="107763" dir="2700000" algn="ctr" rotWithShape="0">
              <a:schemeClr val="bg2">
                <a:alpha val="50000"/>
              </a:schemeClr>
            </a:outerShdw>
          </a:effectLst>
        </p:spPr>
        <p:txBody>
          <a:bodyPr>
            <a:spAutoFit/>
          </a:bodyPr>
          <a:lstStyle/>
          <a:p>
            <a:pPr eaLnBrk="1" hangingPunct="1">
              <a:defRPr/>
            </a:pPr>
            <a:r>
              <a:rPr lang="en-US" sz="2400" b="1" dirty="0">
                <a:solidFill>
                  <a:schemeClr val="bg1"/>
                </a:solidFill>
                <a:effectLst>
                  <a:outerShdw blurRad="38100" dist="38100" dir="2700000" algn="tl">
                    <a:srgbClr val="000000"/>
                  </a:outerShdw>
                </a:effectLst>
                <a:latin typeface="Arial" charset="0"/>
              </a:rPr>
              <a:t>synovial joints</a:t>
            </a:r>
            <a:r>
              <a:rPr lang="en-US" sz="2400" b="1" i="1" dirty="0">
                <a:latin typeface="Arial" charset="0"/>
              </a:rPr>
              <a:t> </a:t>
            </a:r>
            <a:r>
              <a:rPr lang="en-US" sz="2400" dirty="0">
                <a:latin typeface="Arial" charset="0"/>
              </a:rPr>
              <a:t>are </a:t>
            </a:r>
            <a:r>
              <a:rPr lang="en-US" sz="2400" b="1" i="1" dirty="0">
                <a:solidFill>
                  <a:srgbClr val="FF3399"/>
                </a:solidFill>
                <a:effectLst>
                  <a:outerShdw blurRad="38100" dist="38100" dir="2700000" algn="tl">
                    <a:srgbClr val="000000"/>
                  </a:outerShdw>
                </a:effectLst>
                <a:latin typeface="Arial" charset="0"/>
              </a:rPr>
              <a:t>freely movable</a:t>
            </a:r>
          </a:p>
        </p:txBody>
      </p:sp>
      <p:sp>
        <p:nvSpPr>
          <p:cNvPr id="241681" name="AutoShape 17">
            <a:extLst>
              <a:ext uri="{FF2B5EF4-FFF2-40B4-BE49-F238E27FC236}">
                <a16:creationId xmlns:a16="http://schemas.microsoft.com/office/drawing/2014/main" id="{CAEB29FA-A5E9-4D52-A6BD-0051494131CE}"/>
              </a:ext>
            </a:extLst>
          </p:cNvPr>
          <p:cNvSpPr>
            <a:spLocks noChangeArrowheads="1"/>
          </p:cNvSpPr>
          <p:nvPr/>
        </p:nvSpPr>
        <p:spPr bwMode="auto">
          <a:xfrm>
            <a:off x="4359275" y="5000625"/>
            <a:ext cx="2497138" cy="1323975"/>
          </a:xfrm>
          <a:prstGeom prst="wedgeRectCallout">
            <a:avLst>
              <a:gd name="adj1" fmla="val 58521"/>
              <a:gd name="adj2" fmla="val -179636"/>
            </a:avLst>
          </a:prstGeom>
          <a:solidFill>
            <a:schemeClr val="accent5">
              <a:lumMod val="75000"/>
            </a:schemeClr>
          </a:solidFill>
          <a:ln w="9525">
            <a:solidFill>
              <a:schemeClr val="tx1"/>
            </a:solidFill>
            <a:miter lim="800000"/>
            <a:headEnd/>
            <a:tailEnd/>
          </a:ln>
          <a:effectLst>
            <a:outerShdw dist="107763" dir="2700000" algn="ctr" rotWithShape="0">
              <a:schemeClr val="bg2">
                <a:alpha val="50000"/>
              </a:schemeClr>
            </a:outerShdw>
          </a:effectLst>
        </p:spPr>
        <p:txBody>
          <a:bodyPr>
            <a:spAutoFit/>
          </a:bodyPr>
          <a:lstStyle/>
          <a:p>
            <a:pPr eaLnBrk="1" hangingPunct="1">
              <a:defRPr/>
            </a:pPr>
            <a:r>
              <a:rPr lang="en-US" sz="2000" dirty="0">
                <a:latin typeface="Arial" charset="0"/>
              </a:rPr>
              <a:t>most </a:t>
            </a:r>
            <a:r>
              <a:rPr lang="en-US" sz="2000" b="1" dirty="0">
                <a:solidFill>
                  <a:schemeClr val="bg1"/>
                </a:solidFill>
                <a:effectLst>
                  <a:outerShdw blurRad="38100" dist="38100" dir="2700000" algn="tl">
                    <a:srgbClr val="000000"/>
                  </a:outerShdw>
                </a:effectLst>
                <a:latin typeface="Arial" charset="0"/>
              </a:rPr>
              <a:t>cartilaginous joints</a:t>
            </a:r>
            <a:r>
              <a:rPr lang="en-US" sz="2000" dirty="0">
                <a:latin typeface="Arial" charset="0"/>
              </a:rPr>
              <a:t> are </a:t>
            </a:r>
            <a:r>
              <a:rPr lang="en-US" sz="2000" b="1" i="1" dirty="0">
                <a:solidFill>
                  <a:srgbClr val="FF3399"/>
                </a:solidFill>
                <a:effectLst>
                  <a:outerShdw blurRad="38100" dist="38100" dir="2700000" algn="tl">
                    <a:srgbClr val="000000"/>
                  </a:outerShdw>
                </a:effectLst>
                <a:latin typeface="Arial" charset="0"/>
              </a:rPr>
              <a:t>slightly movable</a:t>
            </a:r>
            <a:r>
              <a:rPr lang="en-US" sz="2000" dirty="0">
                <a:latin typeface="Arial" charset="0"/>
              </a:rPr>
              <a:t> </a:t>
            </a:r>
            <a:r>
              <a:rPr lang="en-US" sz="2000" b="1" i="1" dirty="0">
                <a:solidFill>
                  <a:srgbClr val="FF3399"/>
                </a:solidFill>
                <a:effectLst>
                  <a:outerShdw blurRad="38100" dist="38100" dir="2700000" algn="tl">
                    <a:srgbClr val="000000"/>
                  </a:outerShdw>
                </a:effectLst>
                <a:latin typeface="Arial" charset="0"/>
              </a:rPr>
              <a:t>(amphiarthroses)</a:t>
            </a: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1669"/>
                                        </p:tgtEl>
                                        <p:attrNameLst>
                                          <p:attrName>style.visibility</p:attrName>
                                        </p:attrNameLst>
                                      </p:cBhvr>
                                      <p:to>
                                        <p:strVal val="visible"/>
                                      </p:to>
                                    </p:set>
                                    <p:animEffect transition="in" filter="blinds(horizontal)">
                                      <p:cBhvr>
                                        <p:cTn id="7" dur="500"/>
                                        <p:tgtEl>
                                          <p:spTgt spid="24166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41679"/>
                                        </p:tgtEl>
                                        <p:attrNameLst>
                                          <p:attrName>style.visibility</p:attrName>
                                        </p:attrNameLst>
                                      </p:cBhvr>
                                      <p:to>
                                        <p:strVal val="visible"/>
                                      </p:to>
                                    </p:set>
                                    <p:animEffect transition="in" filter="wipe(up)">
                                      <p:cBhvr>
                                        <p:cTn id="11" dur="500"/>
                                        <p:tgtEl>
                                          <p:spTgt spid="24167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41672"/>
                                        </p:tgtEl>
                                        <p:attrNameLst>
                                          <p:attrName>style.visibility</p:attrName>
                                        </p:attrNameLst>
                                      </p:cBhvr>
                                      <p:to>
                                        <p:strVal val="visible"/>
                                      </p:to>
                                    </p:set>
                                    <p:animEffect transition="in" filter="blinds(horizontal)">
                                      <p:cBhvr>
                                        <p:cTn id="16" dur="500"/>
                                        <p:tgtEl>
                                          <p:spTgt spid="241672"/>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241680"/>
                                        </p:tgtEl>
                                        <p:attrNameLst>
                                          <p:attrName>style.visibility</p:attrName>
                                        </p:attrNameLst>
                                      </p:cBhvr>
                                      <p:to>
                                        <p:strVal val="visible"/>
                                      </p:to>
                                    </p:set>
                                    <p:animEffect transition="in" filter="wipe(up)">
                                      <p:cBhvr>
                                        <p:cTn id="20" dur="500"/>
                                        <p:tgtEl>
                                          <p:spTgt spid="24168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41670"/>
                                        </p:tgtEl>
                                        <p:attrNameLst>
                                          <p:attrName>style.visibility</p:attrName>
                                        </p:attrNameLst>
                                      </p:cBhvr>
                                      <p:to>
                                        <p:strVal val="visible"/>
                                      </p:to>
                                    </p:set>
                                    <p:animEffect transition="in" filter="blinds(horizontal)">
                                      <p:cBhvr>
                                        <p:cTn id="25" dur="500"/>
                                        <p:tgtEl>
                                          <p:spTgt spid="241670"/>
                                        </p:tgtEl>
                                      </p:cBhvr>
                                    </p:animEffect>
                                  </p:childTnLst>
                                </p:cTn>
                              </p:par>
                            </p:childTnLst>
                          </p:cTn>
                        </p:par>
                        <p:par>
                          <p:cTn id="26" fill="hold" nodeType="afterGroup">
                            <p:stCondLst>
                              <p:cond delay="500"/>
                            </p:stCondLst>
                            <p:childTnLst>
                              <p:par>
                                <p:cTn id="27" presetID="22" presetClass="entr" presetSubtype="4" fill="hold" nodeType="afterEffect">
                                  <p:stCondLst>
                                    <p:cond delay="0"/>
                                  </p:stCondLst>
                                  <p:childTnLst>
                                    <p:set>
                                      <p:cBhvr>
                                        <p:cTn id="28" dur="1" fill="hold">
                                          <p:stCondLst>
                                            <p:cond delay="0"/>
                                          </p:stCondLst>
                                        </p:cTn>
                                        <p:tgtEl>
                                          <p:spTgt spid="241681"/>
                                        </p:tgtEl>
                                        <p:attrNameLst>
                                          <p:attrName>style.visibility</p:attrName>
                                        </p:attrNameLst>
                                      </p:cBhvr>
                                      <p:to>
                                        <p:strVal val="visible"/>
                                      </p:to>
                                    </p:set>
                                    <p:animEffect transition="in" filter="wipe(down)">
                                      <p:cBhvr>
                                        <p:cTn id="29" dur="500"/>
                                        <p:tgtEl>
                                          <p:spTgt spid="241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79" grpId="0" animBg="1"/>
      <p:bldP spid="241680" grpId="0" animBg="1"/>
      <p:bldP spid="2416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F693AE9-4DDA-F859-4CC5-30E3BC955361}"/>
              </a:ext>
            </a:extLst>
          </p:cNvPr>
          <p:cNvSpPr>
            <a:spLocks noGrp="1" noChangeArrowheads="1"/>
          </p:cNvSpPr>
          <p:nvPr>
            <p:ph type="title"/>
          </p:nvPr>
        </p:nvSpPr>
        <p:spPr>
          <a:xfrm>
            <a:off x="846138" y="188913"/>
            <a:ext cx="4313237" cy="561975"/>
          </a:xfrm>
          <a:solidFill>
            <a:schemeClr val="tx1"/>
          </a:solidFill>
          <a:ln>
            <a:solidFill>
              <a:schemeClr val="accent2"/>
            </a:solidFill>
            <a:miter lim="800000"/>
            <a:headEnd/>
            <a:tailEnd/>
          </a:ln>
          <a:effectLst>
            <a:outerShdw dist="35921" dir="2700000" algn="ctr" rotWithShape="0">
              <a:schemeClr val="bg2"/>
            </a:outerShdw>
          </a:effectLst>
        </p:spPr>
        <p:txBody>
          <a:bodyPr/>
          <a:lstStyle/>
          <a:p>
            <a:pPr eaLnBrk="1" hangingPunct="1"/>
            <a:r>
              <a:rPr lang="en-US" altLang="en-US" sz="2800" b="1">
                <a:solidFill>
                  <a:schemeClr val="bg1"/>
                </a:solidFill>
              </a:rPr>
              <a:t>FIBROUS JOINTS</a:t>
            </a:r>
          </a:p>
        </p:txBody>
      </p:sp>
      <p:pic>
        <p:nvPicPr>
          <p:cNvPr id="152580" name="Picture 4" descr="13">
            <a:extLst>
              <a:ext uri="{FF2B5EF4-FFF2-40B4-BE49-F238E27FC236}">
                <a16:creationId xmlns:a16="http://schemas.microsoft.com/office/drawing/2014/main" id="{A1DCE2ED-CD39-86C4-1A0D-9BAF1E4C40B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4311" r="3439" b="3641"/>
          <a:stretch>
            <a:fillRect/>
          </a:stretch>
        </p:blipFill>
        <p:spPr>
          <a:xfrm>
            <a:off x="231775" y="804863"/>
            <a:ext cx="5718175" cy="5746750"/>
          </a:xfrm>
          <a:noFill/>
        </p:spPr>
      </p:pic>
      <p:sp>
        <p:nvSpPr>
          <p:cNvPr id="152579" name="Rectangle 3">
            <a:extLst>
              <a:ext uri="{FF2B5EF4-FFF2-40B4-BE49-F238E27FC236}">
                <a16:creationId xmlns:a16="http://schemas.microsoft.com/office/drawing/2014/main" id="{698DAC12-13B2-44C0-A2F5-AE73886062D2}"/>
              </a:ext>
            </a:extLst>
          </p:cNvPr>
          <p:cNvSpPr>
            <a:spLocks noGrp="1" noChangeArrowheads="1"/>
          </p:cNvSpPr>
          <p:nvPr>
            <p:ph type="body" sz="half" idx="2"/>
          </p:nvPr>
        </p:nvSpPr>
        <p:spPr>
          <a:xfrm>
            <a:off x="6243638" y="585788"/>
            <a:ext cx="2700337" cy="5632450"/>
          </a:xfrm>
          <a:solidFill>
            <a:srgbClr val="FFFFFF"/>
          </a:solidFill>
          <a:ln>
            <a:solidFill>
              <a:schemeClr val="accent2"/>
            </a:solidFill>
          </a:ln>
          <a:effectLst>
            <a:outerShdw dist="107763" dir="8100000" algn="ctr" rotWithShape="0">
              <a:schemeClr val="bg2">
                <a:alpha val="50000"/>
              </a:schemeClr>
            </a:outerShdw>
          </a:effectLst>
        </p:spPr>
        <p:txBody>
          <a:bodyPr rtlCol="0">
            <a:spAutoFit/>
          </a:bodyPr>
          <a:lstStyle/>
          <a:p>
            <a:pPr eaLnBrk="1" fontAlgn="auto" hangingPunct="1">
              <a:lnSpc>
                <a:spcPct val="80000"/>
              </a:lnSpc>
              <a:spcAft>
                <a:spcPts val="0"/>
              </a:spcAft>
              <a:defRPr/>
            </a:pPr>
            <a:r>
              <a:rPr lang="en-US" sz="2400" dirty="0"/>
              <a:t>In</a:t>
            </a:r>
            <a:r>
              <a:rPr lang="en-US" sz="2400" b="1" dirty="0"/>
              <a:t> </a:t>
            </a:r>
            <a:r>
              <a:rPr lang="en-US" sz="2400" b="1" dirty="0">
                <a:solidFill>
                  <a:srgbClr val="00FF00"/>
                </a:solidFill>
                <a:effectLst>
                  <a:outerShdw blurRad="38100" dist="38100" dir="2700000" algn="tl">
                    <a:srgbClr val="000000"/>
                  </a:outerShdw>
                </a:effectLst>
              </a:rPr>
              <a:t>fibrous joints,</a:t>
            </a:r>
            <a:r>
              <a:rPr lang="en-US" sz="2400" b="1" dirty="0"/>
              <a:t> </a:t>
            </a:r>
            <a:r>
              <a:rPr lang="en-US" sz="2400" dirty="0"/>
              <a:t>the bones are united by </a:t>
            </a:r>
            <a:r>
              <a:rPr lang="en-US" sz="2400" b="1" i="1" dirty="0">
                <a:solidFill>
                  <a:srgbClr val="FF3399"/>
                </a:solidFill>
                <a:effectLst>
                  <a:outerShdw blurRad="38100" dist="38100" dir="2700000" algn="tl">
                    <a:srgbClr val="000000"/>
                  </a:outerShdw>
                </a:effectLst>
              </a:rPr>
              <a:t>fibrous tissue.</a:t>
            </a:r>
          </a:p>
          <a:p>
            <a:pPr eaLnBrk="1" fontAlgn="auto" hangingPunct="1">
              <a:lnSpc>
                <a:spcPct val="80000"/>
              </a:lnSpc>
              <a:spcAft>
                <a:spcPts val="0"/>
              </a:spcAft>
              <a:defRPr/>
            </a:pPr>
            <a:r>
              <a:rPr lang="en-US" sz="2400" dirty="0"/>
              <a:t>Examples:</a:t>
            </a:r>
          </a:p>
          <a:p>
            <a:pPr eaLnBrk="1" fontAlgn="auto" hangingPunct="1">
              <a:lnSpc>
                <a:spcPct val="80000"/>
              </a:lnSpc>
              <a:spcAft>
                <a:spcPts val="0"/>
              </a:spcAft>
              <a:defRPr/>
            </a:pPr>
            <a:r>
              <a:rPr lang="en-US" sz="2400" u="sng" dirty="0"/>
              <a:t>A- Skull </a:t>
            </a:r>
            <a:r>
              <a:rPr lang="en-US" sz="2400" b="1" i="1" u="sng" dirty="0">
                <a:solidFill>
                  <a:srgbClr val="FF3399"/>
                </a:solidFill>
                <a:effectLst>
                  <a:outerShdw blurRad="38100" dist="38100" dir="2700000" algn="tl">
                    <a:srgbClr val="000000"/>
                  </a:outerShdw>
                </a:effectLst>
              </a:rPr>
              <a:t>sutures</a:t>
            </a:r>
            <a:r>
              <a:rPr lang="en-US" sz="2400" b="1" i="1" u="sng" dirty="0">
                <a:solidFill>
                  <a:srgbClr val="FF3399"/>
                </a:solidFill>
              </a:rPr>
              <a:t> </a:t>
            </a:r>
          </a:p>
          <a:p>
            <a:pPr eaLnBrk="1" fontAlgn="auto" hangingPunct="1">
              <a:lnSpc>
                <a:spcPct val="80000"/>
              </a:lnSpc>
              <a:spcAft>
                <a:spcPts val="0"/>
              </a:spcAft>
              <a:defRPr/>
            </a:pPr>
            <a:r>
              <a:rPr lang="en-US" sz="2400" dirty="0"/>
              <a:t>In this joint, the irregular edges of  bones interlock and are bound together tightly by fibers tissue, where no movement are allowed. </a:t>
            </a:r>
          </a:p>
        </p:txBody>
      </p:sp>
      <p:sp>
        <p:nvSpPr>
          <p:cNvPr id="60421" name="Slide Number Placeholder 5">
            <a:extLst>
              <a:ext uri="{FF2B5EF4-FFF2-40B4-BE49-F238E27FC236}">
                <a16:creationId xmlns:a16="http://schemas.microsoft.com/office/drawing/2014/main" id="{2010156E-FAB3-0A74-3A6B-B2A3FD3950F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9061C8-167E-4A34-BE7B-FB9A3E3F6E72}" type="slidenum">
              <a:rPr lang="en-US" altLang="en-US" sz="1400">
                <a:solidFill>
                  <a:schemeClr val="bg1"/>
                </a:solidFill>
                <a:latin typeface="Alba" pitchFamily="2" charset="0"/>
              </a:rPr>
              <a:pPr/>
              <a:t>15</a:t>
            </a:fld>
            <a:endParaRPr lang="en-US" altLang="en-US" sz="1400">
              <a:solidFill>
                <a:schemeClr val="bg1"/>
              </a:solidFill>
              <a:latin typeface="Alba" pitchFamily="2" charset="0"/>
            </a:endParaRPr>
          </a:p>
        </p:txBody>
      </p:sp>
      <p:sp>
        <p:nvSpPr>
          <p:cNvPr id="152587" name="Line 11">
            <a:extLst>
              <a:ext uri="{FF2B5EF4-FFF2-40B4-BE49-F238E27FC236}">
                <a16:creationId xmlns:a16="http://schemas.microsoft.com/office/drawing/2014/main" id="{79BF55D3-99F9-4A82-C942-9FF56C54F7FE}"/>
              </a:ext>
            </a:extLst>
          </p:cNvPr>
          <p:cNvSpPr>
            <a:spLocks noChangeShapeType="1"/>
          </p:cNvSpPr>
          <p:nvPr/>
        </p:nvSpPr>
        <p:spPr bwMode="auto">
          <a:xfrm>
            <a:off x="3260725" y="1041400"/>
            <a:ext cx="249238" cy="434975"/>
          </a:xfrm>
          <a:prstGeom prst="line">
            <a:avLst/>
          </a:prstGeom>
          <a:noFill/>
          <a:ln w="76200">
            <a:solidFill>
              <a:srgbClr val="FF3399"/>
            </a:solidFill>
            <a:round/>
            <a:headEnd/>
            <a:tailEnd type="triangle" w="sm" len="med"/>
          </a:ln>
          <a:effectLst>
            <a:outerShdw dist="63500" dir="7612194"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52588" name="AutoShape 12">
            <a:extLst>
              <a:ext uri="{FF2B5EF4-FFF2-40B4-BE49-F238E27FC236}">
                <a16:creationId xmlns:a16="http://schemas.microsoft.com/office/drawing/2014/main" id="{FC95073C-DFC7-3899-1578-B980F306D7BE}"/>
              </a:ext>
            </a:extLst>
          </p:cNvPr>
          <p:cNvSpPr>
            <a:spLocks noChangeArrowheads="1"/>
          </p:cNvSpPr>
          <p:nvPr/>
        </p:nvSpPr>
        <p:spPr bwMode="auto">
          <a:xfrm>
            <a:off x="3879850" y="1762125"/>
            <a:ext cx="692150" cy="323850"/>
          </a:xfrm>
          <a:prstGeom prst="roundRect">
            <a:avLst>
              <a:gd name="adj" fmla="val 16667"/>
            </a:avLst>
          </a:prstGeom>
          <a:solidFill>
            <a:srgbClr val="FF3399">
              <a:alpha val="14902"/>
            </a:srgbClr>
          </a:solidFill>
          <a:ln w="28575">
            <a:solidFill>
              <a:srgbClr val="FF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52580"/>
                                        </p:tgtEl>
                                        <p:attrNameLst>
                                          <p:attrName>style.visibility</p:attrName>
                                        </p:attrNameLst>
                                      </p:cBhvr>
                                      <p:to>
                                        <p:strVal val="visible"/>
                                      </p:to>
                                    </p:set>
                                    <p:animEffect transition="in" filter="box(out)">
                                      <p:cBhvr>
                                        <p:cTn id="7" dur="500"/>
                                        <p:tgtEl>
                                          <p:spTgt spid="152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152579">
                                            <p:bg/>
                                          </p:spTgt>
                                        </p:tgtEl>
                                        <p:attrNameLst>
                                          <p:attrName>style.visibility</p:attrName>
                                        </p:attrNameLst>
                                      </p:cBhvr>
                                      <p:to>
                                        <p:strVal val="visible"/>
                                      </p:to>
                                    </p:set>
                                    <p:anim calcmode="lin" valueType="num">
                                      <p:cBhvr additive="base">
                                        <p:cTn id="12" dur="500" fill="hold"/>
                                        <p:tgtEl>
                                          <p:spTgt spid="152579">
                                            <p:bg/>
                                          </p:spTgt>
                                        </p:tgtEl>
                                        <p:attrNameLst>
                                          <p:attrName>ppt_x</p:attrName>
                                        </p:attrNameLst>
                                      </p:cBhvr>
                                      <p:tavLst>
                                        <p:tav tm="0">
                                          <p:val>
                                            <p:strVal val="1+#ppt_w/2"/>
                                          </p:val>
                                        </p:tav>
                                        <p:tav tm="100000">
                                          <p:val>
                                            <p:strVal val="#ppt_x"/>
                                          </p:val>
                                        </p:tav>
                                      </p:tavLst>
                                    </p:anim>
                                    <p:anim calcmode="lin" valueType="num">
                                      <p:cBhvr additive="base">
                                        <p:cTn id="13" dur="500" fill="hold"/>
                                        <p:tgtEl>
                                          <p:spTgt spid="152579">
                                            <p:bg/>
                                          </p:spTgt>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52579">
                                            <p:txEl>
                                              <p:pRg st="0" end="0"/>
                                            </p:txEl>
                                          </p:spTgt>
                                        </p:tgtEl>
                                        <p:attrNameLst>
                                          <p:attrName>style.visibility</p:attrName>
                                        </p:attrNameLst>
                                      </p:cBhvr>
                                      <p:to>
                                        <p:strVal val="visible"/>
                                      </p:to>
                                    </p:set>
                                    <p:anim calcmode="lin" valueType="num">
                                      <p:cBhvr additive="base">
                                        <p:cTn id="16" dur="500" fill="hold"/>
                                        <p:tgtEl>
                                          <p:spTgt spid="152579">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52579">
                                            <p:txEl>
                                              <p:pRg st="0" end="0"/>
                                            </p:txEl>
                                          </p:spTgt>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500"/>
                            </p:stCondLst>
                            <p:childTnLst>
                              <p:par>
                                <p:cTn id="19" presetID="22" presetClass="entr" presetSubtype="1" fill="hold" nodeType="afterEffect">
                                  <p:stCondLst>
                                    <p:cond delay="0"/>
                                  </p:stCondLst>
                                  <p:childTnLst>
                                    <p:set>
                                      <p:cBhvr>
                                        <p:cTn id="20" dur="1" fill="hold">
                                          <p:stCondLst>
                                            <p:cond delay="0"/>
                                          </p:stCondLst>
                                        </p:cTn>
                                        <p:tgtEl>
                                          <p:spTgt spid="152587"/>
                                        </p:tgtEl>
                                        <p:attrNameLst>
                                          <p:attrName>style.visibility</p:attrName>
                                        </p:attrNameLst>
                                      </p:cBhvr>
                                      <p:to>
                                        <p:strVal val="visible"/>
                                      </p:to>
                                    </p:set>
                                    <p:animEffect transition="in" filter="wipe(up)">
                                      <p:cBhvr>
                                        <p:cTn id="21" dur="1000"/>
                                        <p:tgtEl>
                                          <p:spTgt spid="15258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nodeType="clickEffect">
                                  <p:stCondLst>
                                    <p:cond delay="0"/>
                                  </p:stCondLst>
                                  <p:childTnLst>
                                    <p:set>
                                      <p:cBhvr>
                                        <p:cTn id="25" dur="1" fill="hold">
                                          <p:stCondLst>
                                            <p:cond delay="0"/>
                                          </p:stCondLst>
                                        </p:cTn>
                                        <p:tgtEl>
                                          <p:spTgt spid="152587"/>
                                        </p:tgtEl>
                                        <p:attrNameLst>
                                          <p:attrName>style.visibility</p:attrName>
                                        </p:attrNameLst>
                                      </p:cBhvr>
                                      <p:to>
                                        <p:strVal val="hidden"/>
                                      </p:to>
                                    </p:set>
                                  </p:childTnLst>
                                </p:cTn>
                              </p:par>
                              <p:par>
                                <p:cTn id="26" presetID="2" presetClass="entr" presetSubtype="2" fill="hold" nodeType="withEffect">
                                  <p:stCondLst>
                                    <p:cond delay="0"/>
                                  </p:stCondLst>
                                  <p:childTnLst>
                                    <p:set>
                                      <p:cBhvr>
                                        <p:cTn id="27" dur="1" fill="hold">
                                          <p:stCondLst>
                                            <p:cond delay="0"/>
                                          </p:stCondLst>
                                        </p:cTn>
                                        <p:tgtEl>
                                          <p:spTgt spid="152579">
                                            <p:txEl>
                                              <p:pRg st="1" end="1"/>
                                            </p:txEl>
                                          </p:spTgt>
                                        </p:tgtEl>
                                        <p:attrNameLst>
                                          <p:attrName>style.visibility</p:attrName>
                                        </p:attrNameLst>
                                      </p:cBhvr>
                                      <p:to>
                                        <p:strVal val="visible"/>
                                      </p:to>
                                    </p:set>
                                    <p:anim calcmode="lin" valueType="num">
                                      <p:cBhvr additive="base">
                                        <p:cTn id="28" dur="500" fill="hold"/>
                                        <p:tgtEl>
                                          <p:spTgt spid="152579">
                                            <p:txEl>
                                              <p:pRg st="1" end="1"/>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52579">
                                            <p:txEl>
                                              <p:pRg st="1" end="1"/>
                                            </p:txEl>
                                          </p:spTgt>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152579">
                                            <p:txEl>
                                              <p:pRg st="2" end="2"/>
                                            </p:txEl>
                                          </p:spTgt>
                                        </p:tgtEl>
                                        <p:attrNameLst>
                                          <p:attrName>style.visibility</p:attrName>
                                        </p:attrNameLst>
                                      </p:cBhvr>
                                      <p:to>
                                        <p:strVal val="visible"/>
                                      </p:to>
                                    </p:set>
                                    <p:anim calcmode="lin" valueType="num">
                                      <p:cBhvr additive="base">
                                        <p:cTn id="32" dur="500" fill="hold"/>
                                        <p:tgtEl>
                                          <p:spTgt spid="152579">
                                            <p:txEl>
                                              <p:pRg st="2" end="2"/>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52579">
                                            <p:txEl>
                                              <p:pRg st="2" end="2"/>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500"/>
                            </p:stCondLst>
                            <p:childTnLst>
                              <p:par>
                                <p:cTn id="35" presetID="17" presetClass="entr" presetSubtype="10" fill="hold" nodeType="afterEffect">
                                  <p:stCondLst>
                                    <p:cond delay="0"/>
                                  </p:stCondLst>
                                  <p:childTnLst>
                                    <p:set>
                                      <p:cBhvr>
                                        <p:cTn id="36" dur="1" fill="hold">
                                          <p:stCondLst>
                                            <p:cond delay="0"/>
                                          </p:stCondLst>
                                        </p:cTn>
                                        <p:tgtEl>
                                          <p:spTgt spid="152588"/>
                                        </p:tgtEl>
                                        <p:attrNameLst>
                                          <p:attrName>style.visibility</p:attrName>
                                        </p:attrNameLst>
                                      </p:cBhvr>
                                      <p:to>
                                        <p:strVal val="visible"/>
                                      </p:to>
                                    </p:set>
                                    <p:anim calcmode="lin" valueType="num">
                                      <p:cBhvr>
                                        <p:cTn id="37" dur="500" fill="hold"/>
                                        <p:tgtEl>
                                          <p:spTgt spid="152588"/>
                                        </p:tgtEl>
                                        <p:attrNameLst>
                                          <p:attrName>ppt_w</p:attrName>
                                        </p:attrNameLst>
                                      </p:cBhvr>
                                      <p:tavLst>
                                        <p:tav tm="0">
                                          <p:val>
                                            <p:fltVal val="0"/>
                                          </p:val>
                                        </p:tav>
                                        <p:tav tm="100000">
                                          <p:val>
                                            <p:strVal val="#ppt_w"/>
                                          </p:val>
                                        </p:tav>
                                      </p:tavLst>
                                    </p:anim>
                                    <p:anim calcmode="lin" valueType="num">
                                      <p:cBhvr>
                                        <p:cTn id="38" dur="500" fill="hold"/>
                                        <p:tgtEl>
                                          <p:spTgt spid="152588"/>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152579">
                                            <p:txEl>
                                              <p:pRg st="3" end="3"/>
                                            </p:txEl>
                                          </p:spTgt>
                                        </p:tgtEl>
                                        <p:attrNameLst>
                                          <p:attrName>style.visibility</p:attrName>
                                        </p:attrNameLst>
                                      </p:cBhvr>
                                      <p:to>
                                        <p:strVal val="visible"/>
                                      </p:to>
                                    </p:set>
                                    <p:anim calcmode="lin" valueType="num">
                                      <p:cBhvr additive="base">
                                        <p:cTn id="43" dur="500" fill="hold"/>
                                        <p:tgtEl>
                                          <p:spTgt spid="152579">
                                            <p:txEl>
                                              <p:pRg st="3" end="3"/>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257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animBg="1"/>
      <p:bldP spid="15258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a:extLst>
              <a:ext uri="{FF2B5EF4-FFF2-40B4-BE49-F238E27FC236}">
                <a16:creationId xmlns:a16="http://schemas.microsoft.com/office/drawing/2014/main" id="{0786C4C4-E88C-4DC7-BE71-0A6F13CB73F1}"/>
              </a:ext>
            </a:extLst>
          </p:cNvPr>
          <p:cNvSpPr>
            <a:spLocks noGrp="1" noChangeArrowheads="1"/>
          </p:cNvSpPr>
          <p:nvPr>
            <p:ph type="body" sz="half" idx="2"/>
          </p:nvPr>
        </p:nvSpPr>
        <p:spPr>
          <a:xfrm>
            <a:off x="3371850" y="1000125"/>
            <a:ext cx="5513388" cy="1052513"/>
          </a:xfrm>
          <a:solidFill>
            <a:schemeClr val="tx2"/>
          </a:solidFill>
          <a:ln>
            <a:solidFill>
              <a:schemeClr val="bg1">
                <a:lumMod val="20000"/>
                <a:lumOff val="80000"/>
              </a:schemeClr>
            </a:solidFill>
          </a:ln>
        </p:spPr>
        <p:txBody>
          <a:bodyPr rtlCol="0">
            <a:spAutoFit/>
          </a:bodyPr>
          <a:lstStyle/>
          <a:p>
            <a:pPr eaLnBrk="1" fontAlgn="auto" hangingPunct="1">
              <a:lnSpc>
                <a:spcPct val="80000"/>
              </a:lnSpc>
              <a:spcAft>
                <a:spcPts val="0"/>
              </a:spcAft>
              <a:defRPr/>
            </a:pPr>
            <a:r>
              <a:rPr lang="en-US" sz="2400" i="1" u="sng" dirty="0">
                <a:solidFill>
                  <a:schemeClr val="bg1"/>
                </a:solidFill>
              </a:rPr>
              <a:t>B- Inferior tibiofibular joint</a:t>
            </a:r>
            <a:r>
              <a:rPr lang="en-US" sz="2400" dirty="0">
                <a:solidFill>
                  <a:schemeClr val="bg1"/>
                </a:solidFill>
              </a:rPr>
              <a:t>, </a:t>
            </a:r>
            <a:r>
              <a:rPr lang="en-US" dirty="0">
                <a:solidFill>
                  <a:schemeClr val="bg1"/>
                </a:solidFill>
              </a:rPr>
              <a:t>where no or very minimal movement is allowed.</a:t>
            </a:r>
            <a:endParaRPr lang="en-US" sz="2400" dirty="0">
              <a:solidFill>
                <a:schemeClr val="bg1"/>
              </a:solidFill>
            </a:endParaRPr>
          </a:p>
          <a:p>
            <a:pPr eaLnBrk="1" fontAlgn="auto" hangingPunct="1">
              <a:lnSpc>
                <a:spcPct val="80000"/>
              </a:lnSpc>
              <a:spcAft>
                <a:spcPts val="0"/>
              </a:spcAft>
              <a:defRPr/>
            </a:pPr>
            <a:r>
              <a:rPr lang="en-US" sz="2400" dirty="0">
                <a:solidFill>
                  <a:schemeClr val="bg1"/>
                </a:solidFill>
              </a:rPr>
              <a:t>It is called </a:t>
            </a:r>
            <a:r>
              <a:rPr lang="en-US" sz="2400" b="1" dirty="0">
                <a:solidFill>
                  <a:schemeClr val="bg1"/>
                </a:solidFill>
                <a:effectLst>
                  <a:outerShdw blurRad="38100" dist="38100" dir="2700000" algn="tl">
                    <a:srgbClr val="000000"/>
                  </a:outerShdw>
                </a:effectLst>
              </a:rPr>
              <a:t>syndesmoses.</a:t>
            </a:r>
            <a:endParaRPr lang="en-US" sz="2400" dirty="0">
              <a:solidFill>
                <a:schemeClr val="bg1"/>
              </a:solidFill>
            </a:endParaRPr>
          </a:p>
        </p:txBody>
      </p:sp>
      <p:sp>
        <p:nvSpPr>
          <p:cNvPr id="62467" name="Slide Number Placeholder 5">
            <a:extLst>
              <a:ext uri="{FF2B5EF4-FFF2-40B4-BE49-F238E27FC236}">
                <a16:creationId xmlns:a16="http://schemas.microsoft.com/office/drawing/2014/main" id="{72361426-0412-70A2-8273-2ACAB9A2A1C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3BE9EF-02B8-488F-A7EB-84D2F131804F}" type="slidenum">
              <a:rPr lang="en-US" altLang="en-US" sz="1400">
                <a:solidFill>
                  <a:schemeClr val="bg1"/>
                </a:solidFill>
                <a:latin typeface="Alba" pitchFamily="2" charset="0"/>
              </a:rPr>
              <a:pPr/>
              <a:t>16</a:t>
            </a:fld>
            <a:endParaRPr lang="en-US" altLang="en-US" sz="1400">
              <a:solidFill>
                <a:schemeClr val="bg1"/>
              </a:solidFill>
              <a:latin typeface="Alba" pitchFamily="2" charset="0"/>
            </a:endParaRPr>
          </a:p>
        </p:txBody>
      </p:sp>
      <p:pic>
        <p:nvPicPr>
          <p:cNvPr id="246790" name="Picture 6" descr="Untitled-8">
            <a:extLst>
              <a:ext uri="{FF2B5EF4-FFF2-40B4-BE49-F238E27FC236}">
                <a16:creationId xmlns:a16="http://schemas.microsoft.com/office/drawing/2014/main" id="{5655E4A6-63E2-9991-D760-2510FD2F3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5" r="3349" b="7872"/>
          <a:stretch>
            <a:fillRect/>
          </a:stretch>
        </p:blipFill>
        <p:spPr bwMode="auto">
          <a:xfrm>
            <a:off x="3736975" y="2497138"/>
            <a:ext cx="5160963" cy="372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795" name="Picture 11" descr="Untitled-4f">
            <a:extLst>
              <a:ext uri="{FF2B5EF4-FFF2-40B4-BE49-F238E27FC236}">
                <a16:creationId xmlns:a16="http://schemas.microsoft.com/office/drawing/2014/main" id="{7DAFD093-A068-F7E2-DE7D-003165DBB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92" t="2232" r="5640" b="3017"/>
          <a:stretch>
            <a:fillRect/>
          </a:stretch>
        </p:blipFill>
        <p:spPr bwMode="auto">
          <a:xfrm>
            <a:off x="300038" y="231775"/>
            <a:ext cx="3043237" cy="637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796" name="Line 12">
            <a:extLst>
              <a:ext uri="{FF2B5EF4-FFF2-40B4-BE49-F238E27FC236}">
                <a16:creationId xmlns:a16="http://schemas.microsoft.com/office/drawing/2014/main" id="{00BA154E-64E4-2E06-B6FB-1D4EE7ED8224}"/>
              </a:ext>
            </a:extLst>
          </p:cNvPr>
          <p:cNvSpPr>
            <a:spLocks noChangeShapeType="1"/>
          </p:cNvSpPr>
          <p:nvPr/>
        </p:nvSpPr>
        <p:spPr bwMode="auto">
          <a:xfrm flipV="1">
            <a:off x="2101850" y="3084513"/>
            <a:ext cx="2606675" cy="2933700"/>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97" name="Line 13">
            <a:extLst>
              <a:ext uri="{FF2B5EF4-FFF2-40B4-BE49-F238E27FC236}">
                <a16:creationId xmlns:a16="http://schemas.microsoft.com/office/drawing/2014/main" id="{B504034A-3C52-E5D6-510E-FEFE092D6978}"/>
              </a:ext>
            </a:extLst>
          </p:cNvPr>
          <p:cNvSpPr>
            <a:spLocks noChangeShapeType="1"/>
          </p:cNvSpPr>
          <p:nvPr/>
        </p:nvSpPr>
        <p:spPr bwMode="auto">
          <a:xfrm flipV="1">
            <a:off x="2197100" y="6086475"/>
            <a:ext cx="3876675" cy="26988"/>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2" name="Rectangle 8">
            <a:extLst>
              <a:ext uri="{FF2B5EF4-FFF2-40B4-BE49-F238E27FC236}">
                <a16:creationId xmlns:a16="http://schemas.microsoft.com/office/drawing/2014/main" id="{886EA2FA-914F-D217-8E25-1FB0ADC16C1A}"/>
              </a:ext>
            </a:extLst>
          </p:cNvPr>
          <p:cNvSpPr>
            <a:spLocks noChangeArrowheads="1"/>
          </p:cNvSpPr>
          <p:nvPr/>
        </p:nvSpPr>
        <p:spPr bwMode="auto">
          <a:xfrm>
            <a:off x="4271963" y="228600"/>
            <a:ext cx="3786187" cy="523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t>FIBROUS JOINTS</a:t>
            </a:r>
            <a:endParaRPr lang="en-US" altLang="en-US" sz="2800"/>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46787">
                                            <p:bg/>
                                          </p:spTgt>
                                        </p:tgtEl>
                                        <p:attrNameLst>
                                          <p:attrName>style.visibility</p:attrName>
                                        </p:attrNameLst>
                                      </p:cBhvr>
                                      <p:to>
                                        <p:strVal val="visible"/>
                                      </p:to>
                                    </p:set>
                                    <p:animEffect transition="in" filter="fade">
                                      <p:cBhvr>
                                        <p:cTn id="7" dur="1000"/>
                                        <p:tgtEl>
                                          <p:spTgt spid="246787">
                                            <p:bg/>
                                          </p:spTgt>
                                        </p:tgtEl>
                                      </p:cBhvr>
                                    </p:animEffect>
                                    <p:anim calcmode="lin" valueType="num">
                                      <p:cBhvr>
                                        <p:cTn id="8" dur="1000" fill="hold"/>
                                        <p:tgtEl>
                                          <p:spTgt spid="246787">
                                            <p:bg/>
                                          </p:spTgt>
                                        </p:tgtEl>
                                        <p:attrNameLst>
                                          <p:attrName>ppt_x</p:attrName>
                                        </p:attrNameLst>
                                      </p:cBhvr>
                                      <p:tavLst>
                                        <p:tav tm="0">
                                          <p:val>
                                            <p:strVal val="#ppt_x"/>
                                          </p:val>
                                        </p:tav>
                                        <p:tav tm="100000">
                                          <p:val>
                                            <p:strVal val="#ppt_x"/>
                                          </p:val>
                                        </p:tav>
                                      </p:tavLst>
                                    </p:anim>
                                    <p:anim calcmode="lin" valueType="num">
                                      <p:cBhvr>
                                        <p:cTn id="9" dur="1000" fill="hold"/>
                                        <p:tgtEl>
                                          <p:spTgt spid="246787">
                                            <p:bg/>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46787">
                                            <p:txEl>
                                              <p:pRg st="0" end="0"/>
                                            </p:txEl>
                                          </p:spTgt>
                                        </p:tgtEl>
                                        <p:attrNameLst>
                                          <p:attrName>style.visibility</p:attrName>
                                        </p:attrNameLst>
                                      </p:cBhvr>
                                      <p:to>
                                        <p:strVal val="visible"/>
                                      </p:to>
                                    </p:set>
                                    <p:animEffect transition="in" filter="fade">
                                      <p:cBhvr>
                                        <p:cTn id="14" dur="1000"/>
                                        <p:tgtEl>
                                          <p:spTgt spid="246787">
                                            <p:txEl>
                                              <p:pRg st="0" end="0"/>
                                            </p:txEl>
                                          </p:spTgt>
                                        </p:tgtEl>
                                      </p:cBhvr>
                                    </p:animEffect>
                                    <p:anim calcmode="lin" valueType="num">
                                      <p:cBhvr>
                                        <p:cTn id="15" dur="1000" fill="hold"/>
                                        <p:tgtEl>
                                          <p:spTgt spid="24678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467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46787">
                                            <p:txEl>
                                              <p:pRg st="1" end="1"/>
                                            </p:txEl>
                                          </p:spTgt>
                                        </p:tgtEl>
                                        <p:attrNameLst>
                                          <p:attrName>style.visibility</p:attrName>
                                        </p:attrNameLst>
                                      </p:cBhvr>
                                      <p:to>
                                        <p:strVal val="visible"/>
                                      </p:to>
                                    </p:set>
                                    <p:animEffect transition="in" filter="fade">
                                      <p:cBhvr>
                                        <p:cTn id="21" dur="1000"/>
                                        <p:tgtEl>
                                          <p:spTgt spid="246787">
                                            <p:txEl>
                                              <p:pRg st="1" end="1"/>
                                            </p:txEl>
                                          </p:spTgt>
                                        </p:tgtEl>
                                      </p:cBhvr>
                                    </p:animEffect>
                                    <p:anim calcmode="lin" valueType="num">
                                      <p:cBhvr>
                                        <p:cTn id="22" dur="1000" fill="hold"/>
                                        <p:tgtEl>
                                          <p:spTgt spid="24678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467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246795"/>
                                        </p:tgtEl>
                                        <p:attrNameLst>
                                          <p:attrName>style.visibility</p:attrName>
                                        </p:attrNameLst>
                                      </p:cBhvr>
                                      <p:to>
                                        <p:strVal val="visible"/>
                                      </p:to>
                                    </p:set>
                                    <p:animEffect transition="in" filter="wipe(up)">
                                      <p:cBhvr>
                                        <p:cTn id="28" dur="500"/>
                                        <p:tgtEl>
                                          <p:spTgt spid="246795"/>
                                        </p:tgtEl>
                                      </p:cBhvr>
                                    </p:animEffect>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246796"/>
                                        </p:tgtEl>
                                        <p:attrNameLst>
                                          <p:attrName>style.visibility</p:attrName>
                                        </p:attrNameLst>
                                      </p:cBhvr>
                                      <p:to>
                                        <p:strVal val="visible"/>
                                      </p:to>
                                    </p:set>
                                    <p:animEffect transition="in" filter="wipe(left)">
                                      <p:cBhvr>
                                        <p:cTn id="32" dur="1000"/>
                                        <p:tgtEl>
                                          <p:spTgt spid="246796"/>
                                        </p:tgtEl>
                                      </p:cBhvr>
                                    </p:animEffect>
                                  </p:childTnLst>
                                </p:cTn>
                              </p:par>
                              <p:par>
                                <p:cTn id="33" presetID="22" presetClass="entr" presetSubtype="8" fill="hold" nodeType="withEffect">
                                  <p:stCondLst>
                                    <p:cond delay="0"/>
                                  </p:stCondLst>
                                  <p:childTnLst>
                                    <p:set>
                                      <p:cBhvr>
                                        <p:cTn id="34" dur="1" fill="hold">
                                          <p:stCondLst>
                                            <p:cond delay="0"/>
                                          </p:stCondLst>
                                        </p:cTn>
                                        <p:tgtEl>
                                          <p:spTgt spid="246797"/>
                                        </p:tgtEl>
                                        <p:attrNameLst>
                                          <p:attrName>style.visibility</p:attrName>
                                        </p:attrNameLst>
                                      </p:cBhvr>
                                      <p:to>
                                        <p:strVal val="visible"/>
                                      </p:to>
                                    </p:set>
                                    <p:animEffect transition="in" filter="wipe(left)">
                                      <p:cBhvr>
                                        <p:cTn id="35" dur="1000"/>
                                        <p:tgtEl>
                                          <p:spTgt spid="246797"/>
                                        </p:tgtEl>
                                      </p:cBhvr>
                                    </p:animEffect>
                                  </p:childTnLst>
                                </p:cTn>
                              </p:par>
                            </p:childTnLst>
                          </p:cTn>
                        </p:par>
                        <p:par>
                          <p:cTn id="36" fill="hold" nodeType="afterGroup">
                            <p:stCondLst>
                              <p:cond delay="1500"/>
                            </p:stCondLst>
                            <p:childTnLst>
                              <p:par>
                                <p:cTn id="37" presetID="23" presetClass="entr" presetSubtype="16" fill="hold" nodeType="afterEffect">
                                  <p:stCondLst>
                                    <p:cond delay="0"/>
                                  </p:stCondLst>
                                  <p:childTnLst>
                                    <p:set>
                                      <p:cBhvr>
                                        <p:cTn id="38" dur="1" fill="hold">
                                          <p:stCondLst>
                                            <p:cond delay="0"/>
                                          </p:stCondLst>
                                        </p:cTn>
                                        <p:tgtEl>
                                          <p:spTgt spid="246790"/>
                                        </p:tgtEl>
                                        <p:attrNameLst>
                                          <p:attrName>style.visibility</p:attrName>
                                        </p:attrNameLst>
                                      </p:cBhvr>
                                      <p:to>
                                        <p:strVal val="visible"/>
                                      </p:to>
                                    </p:set>
                                    <p:anim calcmode="lin" valueType="num">
                                      <p:cBhvr>
                                        <p:cTn id="39" dur="500" fill="hold"/>
                                        <p:tgtEl>
                                          <p:spTgt spid="246790"/>
                                        </p:tgtEl>
                                        <p:attrNameLst>
                                          <p:attrName>ppt_w</p:attrName>
                                        </p:attrNameLst>
                                      </p:cBhvr>
                                      <p:tavLst>
                                        <p:tav tm="0">
                                          <p:val>
                                            <p:fltVal val="0"/>
                                          </p:val>
                                        </p:tav>
                                        <p:tav tm="100000">
                                          <p:val>
                                            <p:strVal val="#ppt_w"/>
                                          </p:val>
                                        </p:tav>
                                      </p:tavLst>
                                    </p:anim>
                                    <p:anim calcmode="lin" valueType="num">
                                      <p:cBhvr>
                                        <p:cTn id="40" dur="500" fill="hold"/>
                                        <p:tgtEl>
                                          <p:spTgt spid="24679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8F07E7CB-0BB1-AF77-3526-3B5BA312C36C}"/>
              </a:ext>
            </a:extLst>
          </p:cNvPr>
          <p:cNvSpPr>
            <a:spLocks noGrp="1" noChangeArrowheads="1"/>
          </p:cNvSpPr>
          <p:nvPr>
            <p:ph type="title"/>
          </p:nvPr>
        </p:nvSpPr>
        <p:spPr>
          <a:xfrm>
            <a:off x="3405188" y="207963"/>
            <a:ext cx="5418137" cy="706437"/>
          </a:xfrm>
          <a:solidFill>
            <a:schemeClr val="tx1"/>
          </a:solidFill>
          <a:ln>
            <a:solidFill>
              <a:schemeClr val="accent2"/>
            </a:solidFill>
            <a:miter lim="800000"/>
            <a:headEnd/>
            <a:tailEnd/>
          </a:ln>
          <a:effectLst>
            <a:outerShdw dist="35921" dir="2700000" algn="ctr" rotWithShape="0">
              <a:schemeClr val="bg2"/>
            </a:outerShdw>
          </a:effectLst>
        </p:spPr>
        <p:txBody>
          <a:bodyPr/>
          <a:lstStyle/>
          <a:p>
            <a:pPr eaLnBrk="1" hangingPunct="1"/>
            <a:r>
              <a:rPr lang="en-US" altLang="en-US" sz="3200" b="1">
                <a:solidFill>
                  <a:schemeClr val="bg1"/>
                </a:solidFill>
              </a:rPr>
              <a:t>CARTILAGINOUS JOINTS</a:t>
            </a:r>
          </a:p>
        </p:txBody>
      </p:sp>
      <p:sp>
        <p:nvSpPr>
          <p:cNvPr id="154627" name="Rectangle 3">
            <a:extLst>
              <a:ext uri="{FF2B5EF4-FFF2-40B4-BE49-F238E27FC236}">
                <a16:creationId xmlns:a16="http://schemas.microsoft.com/office/drawing/2014/main" id="{8A1139A6-A66F-4EA0-A3A3-7B2D517D3F84}"/>
              </a:ext>
            </a:extLst>
          </p:cNvPr>
          <p:cNvSpPr>
            <a:spLocks noGrp="1" noChangeArrowheads="1"/>
          </p:cNvSpPr>
          <p:nvPr>
            <p:ph type="body" sz="half" idx="2"/>
          </p:nvPr>
        </p:nvSpPr>
        <p:spPr>
          <a:xfrm>
            <a:off x="3808413" y="1152525"/>
            <a:ext cx="5045075" cy="1754188"/>
          </a:xfrm>
          <a:solidFill>
            <a:schemeClr val="tx1"/>
          </a:solidFill>
          <a:ln>
            <a:solidFill>
              <a:schemeClr val="accent2"/>
            </a:solidFill>
          </a:ln>
        </p:spPr>
        <p:txBody>
          <a:bodyPr rtlCol="0">
            <a:spAutoFit/>
          </a:bodyPr>
          <a:lstStyle/>
          <a:p>
            <a:pPr eaLnBrk="1" fontAlgn="auto" hangingPunct="1">
              <a:spcAft>
                <a:spcPts val="0"/>
              </a:spcAft>
              <a:buFontTx/>
              <a:buNone/>
              <a:defRPr/>
            </a:pPr>
            <a:r>
              <a:rPr lang="en-US" dirty="0">
                <a:solidFill>
                  <a:schemeClr val="bg1"/>
                </a:solidFill>
              </a:rPr>
              <a:t>In</a:t>
            </a:r>
            <a:r>
              <a:rPr lang="en-US" b="1" dirty="0">
                <a:solidFill>
                  <a:schemeClr val="bg1"/>
                </a:solidFill>
              </a:rPr>
              <a:t> </a:t>
            </a:r>
            <a:r>
              <a:rPr lang="en-US" b="1" dirty="0">
                <a:solidFill>
                  <a:schemeClr val="bg1"/>
                </a:solidFill>
                <a:effectLst>
                  <a:outerShdw blurRad="38100" dist="38100" dir="2700000" algn="tl">
                    <a:srgbClr val="000000"/>
                  </a:outerShdw>
                </a:effectLst>
              </a:rPr>
              <a:t>cartilaginous joints,</a:t>
            </a:r>
            <a:r>
              <a:rPr lang="en-US" b="1" dirty="0">
                <a:solidFill>
                  <a:schemeClr val="bg1"/>
                </a:solidFill>
              </a:rPr>
              <a:t> </a:t>
            </a:r>
            <a:r>
              <a:rPr lang="en-US" dirty="0">
                <a:solidFill>
                  <a:schemeClr val="bg1"/>
                </a:solidFill>
              </a:rPr>
              <a:t>the 2 bone ends are connected by </a:t>
            </a:r>
            <a:r>
              <a:rPr lang="en-US" b="1" i="1" dirty="0">
                <a:solidFill>
                  <a:schemeClr val="bg1"/>
                </a:solidFill>
                <a:effectLst>
                  <a:outerShdw blurRad="38100" dist="38100" dir="2700000" algn="tl">
                    <a:srgbClr val="000000"/>
                  </a:outerShdw>
                </a:effectLst>
              </a:rPr>
              <a:t>cartilage.</a:t>
            </a:r>
          </a:p>
          <a:p>
            <a:pPr eaLnBrk="1" fontAlgn="auto" hangingPunct="1">
              <a:spcAft>
                <a:spcPts val="0"/>
              </a:spcAft>
              <a:buFontTx/>
              <a:buNone/>
              <a:defRPr/>
            </a:pPr>
            <a:r>
              <a:rPr lang="en-US" dirty="0">
                <a:solidFill>
                  <a:schemeClr val="bg1"/>
                </a:solidFill>
              </a:rPr>
              <a:t>Examples: </a:t>
            </a:r>
          </a:p>
          <a:p>
            <a:pPr eaLnBrk="1" fontAlgn="auto" hangingPunct="1">
              <a:spcAft>
                <a:spcPts val="0"/>
              </a:spcAft>
              <a:buFontTx/>
              <a:buAutoNum type="arabicPeriod"/>
              <a:defRPr/>
            </a:pPr>
            <a:r>
              <a:rPr lang="en-US" dirty="0">
                <a:solidFill>
                  <a:schemeClr val="bg1"/>
                </a:solidFill>
              </a:rPr>
              <a:t>P</a:t>
            </a:r>
            <a:r>
              <a:rPr lang="en-US" b="1" dirty="0">
                <a:solidFill>
                  <a:schemeClr val="bg1"/>
                </a:solidFill>
                <a:effectLst>
                  <a:outerShdw blurRad="38100" dist="38100" dir="2700000" algn="tl">
                    <a:srgbClr val="000000"/>
                  </a:outerShdw>
                </a:effectLst>
              </a:rPr>
              <a:t>ubic symphysis</a:t>
            </a:r>
            <a:r>
              <a:rPr lang="en-US" i="1" dirty="0">
                <a:solidFill>
                  <a:schemeClr val="bg1"/>
                </a:solidFill>
              </a:rPr>
              <a:t> </a:t>
            </a:r>
            <a:r>
              <a:rPr lang="en-US" dirty="0">
                <a:solidFill>
                  <a:schemeClr val="bg1"/>
                </a:solidFill>
              </a:rPr>
              <a:t>of the pelvis</a:t>
            </a:r>
            <a:r>
              <a:rPr lang="en-US" b="1" i="1" dirty="0">
                <a:solidFill>
                  <a:schemeClr val="bg1"/>
                </a:solidFill>
                <a:effectLst>
                  <a:outerShdw blurRad="38100" dist="38100" dir="2700000" algn="tl">
                    <a:srgbClr val="000000"/>
                  </a:outerShdw>
                </a:effectLst>
              </a:rPr>
              <a:t> (slightly movable</a:t>
            </a:r>
            <a:r>
              <a:rPr lang="en-US" dirty="0">
                <a:solidFill>
                  <a:schemeClr val="bg1"/>
                </a:solidFill>
              </a:rPr>
              <a:t> </a:t>
            </a:r>
            <a:r>
              <a:rPr lang="en-US" b="1" i="1" dirty="0">
                <a:solidFill>
                  <a:schemeClr val="bg1"/>
                </a:solidFill>
                <a:effectLst>
                  <a:outerShdw blurRad="38100" dist="38100" dir="2700000" algn="tl">
                    <a:srgbClr val="000000"/>
                  </a:outerShdw>
                </a:effectLst>
              </a:rPr>
              <a:t>(amphiarthroses)</a:t>
            </a:r>
            <a:r>
              <a:rPr lang="en-US" dirty="0">
                <a:solidFill>
                  <a:schemeClr val="bg1"/>
                </a:solidFill>
              </a:rPr>
              <a:t> </a:t>
            </a:r>
          </a:p>
        </p:txBody>
      </p:sp>
      <p:sp>
        <p:nvSpPr>
          <p:cNvPr id="64516" name="Slide Number Placeholder 5">
            <a:extLst>
              <a:ext uri="{FF2B5EF4-FFF2-40B4-BE49-F238E27FC236}">
                <a16:creationId xmlns:a16="http://schemas.microsoft.com/office/drawing/2014/main" id="{BF1B9FF6-8A62-FEB9-F4F0-E89021C8D5E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71B0F41-E053-45C2-A776-F2C083467745}" type="slidenum">
              <a:rPr lang="en-US" altLang="en-US" sz="1400">
                <a:solidFill>
                  <a:schemeClr val="bg1"/>
                </a:solidFill>
                <a:latin typeface="Alba" pitchFamily="2" charset="0"/>
              </a:rPr>
              <a:pPr/>
              <a:t>17</a:t>
            </a:fld>
            <a:endParaRPr lang="en-US" altLang="en-US" sz="1400">
              <a:solidFill>
                <a:schemeClr val="bg1"/>
              </a:solidFill>
              <a:latin typeface="Alba" pitchFamily="2" charset="0"/>
            </a:endParaRPr>
          </a:p>
        </p:txBody>
      </p:sp>
      <p:pic>
        <p:nvPicPr>
          <p:cNvPr id="154632" name="Picture 8" descr="Untitled-10c">
            <a:extLst>
              <a:ext uri="{FF2B5EF4-FFF2-40B4-BE49-F238E27FC236}">
                <a16:creationId xmlns:a16="http://schemas.microsoft.com/office/drawing/2014/main" id="{DA208553-182A-208C-A272-24D8D0AB6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513" y="3144838"/>
            <a:ext cx="44799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1" name="Picture 17" descr="Untitled-4g2">
            <a:extLst>
              <a:ext uri="{FF2B5EF4-FFF2-40B4-BE49-F238E27FC236}">
                <a16:creationId xmlns:a16="http://schemas.microsoft.com/office/drawing/2014/main" id="{AB696C4A-72DE-5F55-C51C-9F1D07A31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841375"/>
            <a:ext cx="3001963" cy="582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42" name="Line 18">
            <a:extLst>
              <a:ext uri="{FF2B5EF4-FFF2-40B4-BE49-F238E27FC236}">
                <a16:creationId xmlns:a16="http://schemas.microsoft.com/office/drawing/2014/main" id="{D054987C-D080-2AAF-091B-EEF4680E370D}"/>
              </a:ext>
            </a:extLst>
          </p:cNvPr>
          <p:cNvSpPr>
            <a:spLocks noChangeShapeType="1"/>
          </p:cNvSpPr>
          <p:nvPr/>
        </p:nvSpPr>
        <p:spPr bwMode="auto">
          <a:xfrm flipV="1">
            <a:off x="1784350" y="3543300"/>
            <a:ext cx="3978275" cy="1588"/>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43" name="Line 19">
            <a:extLst>
              <a:ext uri="{FF2B5EF4-FFF2-40B4-BE49-F238E27FC236}">
                <a16:creationId xmlns:a16="http://schemas.microsoft.com/office/drawing/2014/main" id="{E41992B7-C768-68A6-B760-9942C013DC89}"/>
              </a:ext>
            </a:extLst>
          </p:cNvPr>
          <p:cNvSpPr>
            <a:spLocks noChangeShapeType="1"/>
          </p:cNvSpPr>
          <p:nvPr/>
        </p:nvSpPr>
        <p:spPr bwMode="auto">
          <a:xfrm>
            <a:off x="1820863" y="3844925"/>
            <a:ext cx="3230562" cy="1906588"/>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645" name="Line 21">
            <a:extLst>
              <a:ext uri="{FF2B5EF4-FFF2-40B4-BE49-F238E27FC236}">
                <a16:creationId xmlns:a16="http://schemas.microsoft.com/office/drawing/2014/main" id="{C1B7C73E-D19E-60C4-E6D0-74218291A34F}"/>
              </a:ext>
            </a:extLst>
          </p:cNvPr>
          <p:cNvSpPr>
            <a:spLocks noChangeShapeType="1"/>
          </p:cNvSpPr>
          <p:nvPr/>
        </p:nvSpPr>
        <p:spPr bwMode="auto">
          <a:xfrm flipH="1">
            <a:off x="5784850" y="1870075"/>
            <a:ext cx="568325" cy="2330450"/>
          </a:xfrm>
          <a:prstGeom prst="line">
            <a:avLst/>
          </a:prstGeom>
          <a:noFill/>
          <a:ln w="38100">
            <a:solidFill>
              <a:srgbClr val="FF3399"/>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54627">
                                            <p:bg/>
                                          </p:spTgt>
                                        </p:tgtEl>
                                        <p:attrNameLst>
                                          <p:attrName>style.visibility</p:attrName>
                                        </p:attrNameLst>
                                      </p:cBhvr>
                                      <p:to>
                                        <p:strVal val="visible"/>
                                      </p:to>
                                    </p:set>
                                    <p:animEffect transition="in" filter="fade">
                                      <p:cBhvr>
                                        <p:cTn id="7" dur="1000"/>
                                        <p:tgtEl>
                                          <p:spTgt spid="154627">
                                            <p:bg/>
                                          </p:spTgt>
                                        </p:tgtEl>
                                      </p:cBhvr>
                                    </p:animEffect>
                                    <p:anim calcmode="lin" valueType="num">
                                      <p:cBhvr>
                                        <p:cTn id="8" dur="1000" fill="hold"/>
                                        <p:tgtEl>
                                          <p:spTgt spid="154627">
                                            <p:bg/>
                                          </p:spTgt>
                                        </p:tgtEl>
                                        <p:attrNameLst>
                                          <p:attrName>ppt_x</p:attrName>
                                        </p:attrNameLst>
                                      </p:cBhvr>
                                      <p:tavLst>
                                        <p:tav tm="0">
                                          <p:val>
                                            <p:strVal val="#ppt_x"/>
                                          </p:val>
                                        </p:tav>
                                        <p:tav tm="100000">
                                          <p:val>
                                            <p:strVal val="#ppt_x"/>
                                          </p:val>
                                        </p:tav>
                                      </p:tavLst>
                                    </p:anim>
                                    <p:anim calcmode="lin" valueType="num">
                                      <p:cBhvr>
                                        <p:cTn id="9" dur="1000" fill="hold"/>
                                        <p:tgtEl>
                                          <p:spTgt spid="154627">
                                            <p:bg/>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154627">
                                            <p:txEl>
                                              <p:pRg st="0" end="0"/>
                                            </p:txEl>
                                          </p:spTgt>
                                        </p:tgtEl>
                                        <p:attrNameLst>
                                          <p:attrName>style.visibility</p:attrName>
                                        </p:attrNameLst>
                                      </p:cBhvr>
                                      <p:to>
                                        <p:strVal val="visible"/>
                                      </p:to>
                                    </p:set>
                                    <p:animEffect transition="in" filter="fade">
                                      <p:cBhvr>
                                        <p:cTn id="14" dur="1000"/>
                                        <p:tgtEl>
                                          <p:spTgt spid="154627">
                                            <p:txEl>
                                              <p:pRg st="0" end="0"/>
                                            </p:txEl>
                                          </p:spTgt>
                                        </p:tgtEl>
                                      </p:cBhvr>
                                    </p:animEffect>
                                    <p:anim calcmode="lin" valueType="num">
                                      <p:cBhvr>
                                        <p:cTn id="15" dur="1000" fill="hold"/>
                                        <p:tgtEl>
                                          <p:spTgt spid="15462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46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154627">
                                            <p:txEl>
                                              <p:pRg st="1" end="1"/>
                                            </p:txEl>
                                          </p:spTgt>
                                        </p:tgtEl>
                                        <p:attrNameLst>
                                          <p:attrName>style.visibility</p:attrName>
                                        </p:attrNameLst>
                                      </p:cBhvr>
                                      <p:to>
                                        <p:strVal val="visible"/>
                                      </p:to>
                                    </p:set>
                                    <p:animEffect transition="in" filter="fade">
                                      <p:cBhvr>
                                        <p:cTn id="21" dur="1000"/>
                                        <p:tgtEl>
                                          <p:spTgt spid="154627">
                                            <p:txEl>
                                              <p:pRg st="1" end="1"/>
                                            </p:txEl>
                                          </p:spTgt>
                                        </p:tgtEl>
                                      </p:cBhvr>
                                    </p:animEffect>
                                    <p:anim calcmode="lin" valueType="num">
                                      <p:cBhvr>
                                        <p:cTn id="22" dur="1000" fill="hold"/>
                                        <p:tgtEl>
                                          <p:spTgt spid="15462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546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154627">
                                            <p:txEl>
                                              <p:pRg st="2" end="2"/>
                                            </p:txEl>
                                          </p:spTgt>
                                        </p:tgtEl>
                                        <p:attrNameLst>
                                          <p:attrName>style.visibility</p:attrName>
                                        </p:attrNameLst>
                                      </p:cBhvr>
                                      <p:to>
                                        <p:strVal val="visible"/>
                                      </p:to>
                                    </p:set>
                                    <p:animEffect transition="in" filter="fade">
                                      <p:cBhvr>
                                        <p:cTn id="28" dur="1000"/>
                                        <p:tgtEl>
                                          <p:spTgt spid="154627">
                                            <p:txEl>
                                              <p:pRg st="2" end="2"/>
                                            </p:txEl>
                                          </p:spTgt>
                                        </p:tgtEl>
                                      </p:cBhvr>
                                    </p:animEffect>
                                    <p:anim calcmode="lin" valueType="num">
                                      <p:cBhvr>
                                        <p:cTn id="29" dur="10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54627">
                                            <p:txEl>
                                              <p:pRg st="2" end="2"/>
                                            </p:txEl>
                                          </p:spTgt>
                                        </p:tgtEl>
                                        <p:attrNameLst>
                                          <p:attrName>ppt_y</p:attrName>
                                        </p:attrNameLst>
                                      </p:cBhvr>
                                      <p:tavLst>
                                        <p:tav tm="0">
                                          <p:val>
                                            <p:strVal val="#ppt_y-.1"/>
                                          </p:val>
                                        </p:tav>
                                        <p:tav tm="100000">
                                          <p:val>
                                            <p:strVal val="#ppt_y"/>
                                          </p:val>
                                        </p:tav>
                                      </p:tavLst>
                                    </p:anim>
                                  </p:childTnLst>
                                </p:cTn>
                              </p:par>
                            </p:childTnLst>
                          </p:cTn>
                        </p:par>
                        <p:par>
                          <p:cTn id="31" fill="hold" nodeType="afterGroup">
                            <p:stCondLst>
                              <p:cond delay="1000"/>
                            </p:stCondLst>
                            <p:childTnLst>
                              <p:par>
                                <p:cTn id="32" presetID="22" presetClass="entr" presetSubtype="1" fill="hold" nodeType="afterEffect">
                                  <p:stCondLst>
                                    <p:cond delay="0"/>
                                  </p:stCondLst>
                                  <p:childTnLst>
                                    <p:set>
                                      <p:cBhvr>
                                        <p:cTn id="33" dur="1" fill="hold">
                                          <p:stCondLst>
                                            <p:cond delay="0"/>
                                          </p:stCondLst>
                                        </p:cTn>
                                        <p:tgtEl>
                                          <p:spTgt spid="154641"/>
                                        </p:tgtEl>
                                        <p:attrNameLst>
                                          <p:attrName>style.visibility</p:attrName>
                                        </p:attrNameLst>
                                      </p:cBhvr>
                                      <p:to>
                                        <p:strVal val="visible"/>
                                      </p:to>
                                    </p:set>
                                    <p:animEffect transition="in" filter="wipe(up)">
                                      <p:cBhvr>
                                        <p:cTn id="34" dur="500"/>
                                        <p:tgtEl>
                                          <p:spTgt spid="154641"/>
                                        </p:tgtEl>
                                      </p:cBhvr>
                                    </p:animEffect>
                                  </p:childTnLst>
                                </p:cTn>
                              </p:par>
                            </p:childTnLst>
                          </p:cTn>
                        </p:par>
                        <p:par>
                          <p:cTn id="35" fill="hold" nodeType="afterGroup">
                            <p:stCondLst>
                              <p:cond delay="1500"/>
                            </p:stCondLst>
                            <p:childTnLst>
                              <p:par>
                                <p:cTn id="36" presetID="22" presetClass="entr" presetSubtype="8" fill="hold" nodeType="afterEffect">
                                  <p:stCondLst>
                                    <p:cond delay="0"/>
                                  </p:stCondLst>
                                  <p:childTnLst>
                                    <p:set>
                                      <p:cBhvr>
                                        <p:cTn id="37" dur="1" fill="hold">
                                          <p:stCondLst>
                                            <p:cond delay="0"/>
                                          </p:stCondLst>
                                        </p:cTn>
                                        <p:tgtEl>
                                          <p:spTgt spid="154642"/>
                                        </p:tgtEl>
                                        <p:attrNameLst>
                                          <p:attrName>style.visibility</p:attrName>
                                        </p:attrNameLst>
                                      </p:cBhvr>
                                      <p:to>
                                        <p:strVal val="visible"/>
                                      </p:to>
                                    </p:set>
                                    <p:animEffect transition="in" filter="wipe(left)">
                                      <p:cBhvr>
                                        <p:cTn id="38" dur="1000"/>
                                        <p:tgtEl>
                                          <p:spTgt spid="154642"/>
                                        </p:tgtEl>
                                      </p:cBhvr>
                                    </p:animEffect>
                                  </p:childTnLst>
                                </p:cTn>
                              </p:par>
                              <p:par>
                                <p:cTn id="39" presetID="22" presetClass="entr" presetSubtype="8" fill="hold" nodeType="withEffect">
                                  <p:stCondLst>
                                    <p:cond delay="0"/>
                                  </p:stCondLst>
                                  <p:childTnLst>
                                    <p:set>
                                      <p:cBhvr>
                                        <p:cTn id="40" dur="1" fill="hold">
                                          <p:stCondLst>
                                            <p:cond delay="0"/>
                                          </p:stCondLst>
                                        </p:cTn>
                                        <p:tgtEl>
                                          <p:spTgt spid="154643"/>
                                        </p:tgtEl>
                                        <p:attrNameLst>
                                          <p:attrName>style.visibility</p:attrName>
                                        </p:attrNameLst>
                                      </p:cBhvr>
                                      <p:to>
                                        <p:strVal val="visible"/>
                                      </p:to>
                                    </p:set>
                                    <p:animEffect transition="in" filter="wipe(left)">
                                      <p:cBhvr>
                                        <p:cTn id="41" dur="1000"/>
                                        <p:tgtEl>
                                          <p:spTgt spid="154643"/>
                                        </p:tgtEl>
                                      </p:cBhvr>
                                    </p:animEffect>
                                  </p:childTnLst>
                                </p:cTn>
                              </p:par>
                            </p:childTnLst>
                          </p:cTn>
                        </p:par>
                        <p:par>
                          <p:cTn id="42" fill="hold" nodeType="afterGroup">
                            <p:stCondLst>
                              <p:cond delay="2500"/>
                            </p:stCondLst>
                            <p:childTnLst>
                              <p:par>
                                <p:cTn id="43" presetID="23" presetClass="entr" presetSubtype="16" fill="hold" nodeType="afterEffect">
                                  <p:stCondLst>
                                    <p:cond delay="0"/>
                                  </p:stCondLst>
                                  <p:childTnLst>
                                    <p:set>
                                      <p:cBhvr>
                                        <p:cTn id="44" dur="1" fill="hold">
                                          <p:stCondLst>
                                            <p:cond delay="0"/>
                                          </p:stCondLst>
                                        </p:cTn>
                                        <p:tgtEl>
                                          <p:spTgt spid="154632"/>
                                        </p:tgtEl>
                                        <p:attrNameLst>
                                          <p:attrName>style.visibility</p:attrName>
                                        </p:attrNameLst>
                                      </p:cBhvr>
                                      <p:to>
                                        <p:strVal val="visible"/>
                                      </p:to>
                                    </p:set>
                                    <p:anim calcmode="lin" valueType="num">
                                      <p:cBhvr>
                                        <p:cTn id="45" dur="500" fill="hold"/>
                                        <p:tgtEl>
                                          <p:spTgt spid="154632"/>
                                        </p:tgtEl>
                                        <p:attrNameLst>
                                          <p:attrName>ppt_w</p:attrName>
                                        </p:attrNameLst>
                                      </p:cBhvr>
                                      <p:tavLst>
                                        <p:tav tm="0">
                                          <p:val>
                                            <p:fltVal val="0"/>
                                          </p:val>
                                        </p:tav>
                                        <p:tav tm="100000">
                                          <p:val>
                                            <p:strVal val="#ppt_w"/>
                                          </p:val>
                                        </p:tav>
                                      </p:tavLst>
                                    </p:anim>
                                    <p:anim calcmode="lin" valueType="num">
                                      <p:cBhvr>
                                        <p:cTn id="46" dur="500" fill="hold"/>
                                        <p:tgtEl>
                                          <p:spTgt spid="154632"/>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154645"/>
                                        </p:tgtEl>
                                        <p:attrNameLst>
                                          <p:attrName>style.visibility</p:attrName>
                                        </p:attrNameLst>
                                      </p:cBhvr>
                                      <p:to>
                                        <p:strVal val="visible"/>
                                      </p:to>
                                    </p:set>
                                    <p:animEffect transition="in" filter="wipe(up)">
                                      <p:cBhvr>
                                        <p:cTn id="51" dur="500"/>
                                        <p:tgtEl>
                                          <p:spTgt spid="15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96" name="Picture 16" descr="Untitled-4c">
            <a:extLst>
              <a:ext uri="{FF2B5EF4-FFF2-40B4-BE49-F238E27FC236}">
                <a16:creationId xmlns:a16="http://schemas.microsoft.com/office/drawing/2014/main" id="{761387C9-B2A5-F32E-7C6C-9015C4D04FA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44475" y="277813"/>
            <a:ext cx="3260725" cy="6321425"/>
          </a:xfrm>
          <a:noFill/>
        </p:spPr>
      </p:pic>
      <p:sp>
        <p:nvSpPr>
          <p:cNvPr id="250883" name="Rectangle 3">
            <a:extLst>
              <a:ext uri="{FF2B5EF4-FFF2-40B4-BE49-F238E27FC236}">
                <a16:creationId xmlns:a16="http://schemas.microsoft.com/office/drawing/2014/main" id="{50469F43-F159-4719-BCE8-32D337A1B6AA}"/>
              </a:ext>
            </a:extLst>
          </p:cNvPr>
          <p:cNvSpPr>
            <a:spLocks noGrp="1" noChangeArrowheads="1"/>
          </p:cNvSpPr>
          <p:nvPr>
            <p:ph type="body" sz="half" idx="2"/>
          </p:nvPr>
        </p:nvSpPr>
        <p:spPr>
          <a:xfrm>
            <a:off x="3629025" y="4375150"/>
            <a:ext cx="5300663" cy="1546225"/>
          </a:xfrm>
          <a:solidFill>
            <a:schemeClr val="tx1"/>
          </a:solidFill>
          <a:ln>
            <a:solidFill>
              <a:schemeClr val="accent2"/>
            </a:solidFill>
          </a:ln>
        </p:spPr>
        <p:txBody>
          <a:bodyPr rtlCol="0">
            <a:spAutoFit/>
          </a:bodyPr>
          <a:lstStyle/>
          <a:p>
            <a:pPr eaLnBrk="1" fontAlgn="auto" hangingPunct="1">
              <a:spcAft>
                <a:spcPts val="0"/>
              </a:spcAft>
              <a:buFontTx/>
              <a:buAutoNum type="arabicPeriod" startAt="2"/>
              <a:defRPr/>
            </a:pPr>
            <a:r>
              <a:rPr lang="en-US" dirty="0">
                <a:solidFill>
                  <a:schemeClr val="bg1"/>
                </a:solidFill>
              </a:rPr>
              <a:t>The </a:t>
            </a:r>
            <a:r>
              <a:rPr lang="en-US" b="1" dirty="0">
                <a:solidFill>
                  <a:schemeClr val="bg1"/>
                </a:solidFill>
                <a:effectLst>
                  <a:outerShdw blurRad="38100" dist="38100" dir="2700000" algn="tl">
                    <a:srgbClr val="000000"/>
                  </a:outerShdw>
                </a:effectLst>
              </a:rPr>
              <a:t>intervertebral discs</a:t>
            </a:r>
            <a:r>
              <a:rPr lang="en-US" dirty="0">
                <a:solidFill>
                  <a:schemeClr val="bg1"/>
                </a:solidFill>
              </a:rPr>
              <a:t> of the vertebral column, where the articulating bone surfaces are connected by pads (discs) of </a:t>
            </a:r>
            <a:r>
              <a:rPr lang="en-US" b="1" i="1" dirty="0">
                <a:solidFill>
                  <a:schemeClr val="bg1"/>
                </a:solidFill>
                <a:effectLst>
                  <a:outerShdw blurRad="38100" dist="38100" dir="2700000" algn="tl">
                    <a:srgbClr val="000000"/>
                  </a:outerShdw>
                </a:effectLst>
              </a:rPr>
              <a:t>fibrocartilage, </a:t>
            </a:r>
            <a:r>
              <a:rPr lang="en-US" dirty="0">
                <a:solidFill>
                  <a:schemeClr val="bg1"/>
                </a:solidFill>
              </a:rPr>
              <a:t>are also</a:t>
            </a:r>
            <a:r>
              <a:rPr lang="en-US" b="1" i="1" dirty="0">
                <a:solidFill>
                  <a:schemeClr val="bg1"/>
                </a:solidFill>
                <a:effectLst>
                  <a:outerShdw blurRad="38100" dist="38100" dir="2700000" algn="tl">
                    <a:srgbClr val="000000"/>
                  </a:outerShdw>
                </a:effectLst>
              </a:rPr>
              <a:t> slightly movable (amphiarthroses) </a:t>
            </a:r>
            <a:r>
              <a:rPr lang="en-US" dirty="0">
                <a:solidFill>
                  <a:schemeClr val="bg1"/>
                </a:solidFill>
              </a:rPr>
              <a:t>. </a:t>
            </a:r>
          </a:p>
        </p:txBody>
      </p:sp>
      <p:sp>
        <p:nvSpPr>
          <p:cNvPr id="66564" name="Slide Number Placeholder 5">
            <a:extLst>
              <a:ext uri="{FF2B5EF4-FFF2-40B4-BE49-F238E27FC236}">
                <a16:creationId xmlns:a16="http://schemas.microsoft.com/office/drawing/2014/main" id="{A891C9C4-6DC7-2A21-278A-C31E1DDBF52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F6CDE9-DF97-4A0D-9997-3FA2C091B7F1}" type="slidenum">
              <a:rPr lang="en-US" altLang="en-US" sz="1400">
                <a:solidFill>
                  <a:schemeClr val="bg1"/>
                </a:solidFill>
                <a:latin typeface="Alba" pitchFamily="2" charset="0"/>
              </a:rPr>
              <a:pPr/>
              <a:t>18</a:t>
            </a:fld>
            <a:endParaRPr lang="en-US" altLang="en-US" sz="1400">
              <a:solidFill>
                <a:schemeClr val="bg1"/>
              </a:solidFill>
              <a:latin typeface="Alba" pitchFamily="2" charset="0"/>
            </a:endParaRPr>
          </a:p>
        </p:txBody>
      </p:sp>
      <p:pic>
        <p:nvPicPr>
          <p:cNvPr id="250888" name="Picture 8" descr="Untitled-10b">
            <a:extLst>
              <a:ext uri="{FF2B5EF4-FFF2-40B4-BE49-F238E27FC236}">
                <a16:creationId xmlns:a16="http://schemas.microsoft.com/office/drawing/2014/main" id="{60928B3F-F2DE-1373-C313-1457394F7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765175"/>
            <a:ext cx="461168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97" name="Line 17">
            <a:extLst>
              <a:ext uri="{FF2B5EF4-FFF2-40B4-BE49-F238E27FC236}">
                <a16:creationId xmlns:a16="http://schemas.microsoft.com/office/drawing/2014/main" id="{6C2BC0D4-0742-CF8F-2172-BD902F830050}"/>
              </a:ext>
            </a:extLst>
          </p:cNvPr>
          <p:cNvSpPr>
            <a:spLocks noChangeShapeType="1"/>
          </p:cNvSpPr>
          <p:nvPr/>
        </p:nvSpPr>
        <p:spPr bwMode="auto">
          <a:xfrm flipV="1">
            <a:off x="1851025" y="1250950"/>
            <a:ext cx="3421063" cy="1238250"/>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898" name="Line 18">
            <a:extLst>
              <a:ext uri="{FF2B5EF4-FFF2-40B4-BE49-F238E27FC236}">
                <a16:creationId xmlns:a16="http://schemas.microsoft.com/office/drawing/2014/main" id="{89FCAF0E-5563-4CEC-35CC-7CD3D6649EA3}"/>
              </a:ext>
            </a:extLst>
          </p:cNvPr>
          <p:cNvSpPr>
            <a:spLocks noChangeShapeType="1"/>
          </p:cNvSpPr>
          <p:nvPr/>
        </p:nvSpPr>
        <p:spPr bwMode="auto">
          <a:xfrm>
            <a:off x="1887538" y="2789238"/>
            <a:ext cx="3376612" cy="501650"/>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899" name="Line 19">
            <a:extLst>
              <a:ext uri="{FF2B5EF4-FFF2-40B4-BE49-F238E27FC236}">
                <a16:creationId xmlns:a16="http://schemas.microsoft.com/office/drawing/2014/main" id="{596D353E-D3EE-D223-8258-F33863381445}"/>
              </a:ext>
            </a:extLst>
          </p:cNvPr>
          <p:cNvSpPr>
            <a:spLocks noChangeShapeType="1"/>
          </p:cNvSpPr>
          <p:nvPr/>
        </p:nvSpPr>
        <p:spPr bwMode="auto">
          <a:xfrm flipV="1">
            <a:off x="5186363" y="2319338"/>
            <a:ext cx="366712" cy="2095500"/>
          </a:xfrm>
          <a:prstGeom prst="line">
            <a:avLst/>
          </a:prstGeom>
          <a:noFill/>
          <a:ln w="38100">
            <a:solidFill>
              <a:srgbClr val="FF3399"/>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250900" name="AutoShape 20">
            <a:extLst>
              <a:ext uri="{FF2B5EF4-FFF2-40B4-BE49-F238E27FC236}">
                <a16:creationId xmlns:a16="http://schemas.microsoft.com/office/drawing/2014/main" id="{C23B016A-EF00-BEC3-9CC4-6413DB56D567}"/>
              </a:ext>
            </a:extLst>
          </p:cNvPr>
          <p:cNvSpPr>
            <a:spLocks noChangeArrowheads="1"/>
          </p:cNvSpPr>
          <p:nvPr/>
        </p:nvSpPr>
        <p:spPr bwMode="auto">
          <a:xfrm>
            <a:off x="6811963" y="1216025"/>
            <a:ext cx="1482725" cy="430213"/>
          </a:xfrm>
          <a:prstGeom prst="roundRect">
            <a:avLst>
              <a:gd name="adj" fmla="val 16667"/>
            </a:avLst>
          </a:prstGeom>
          <a:solidFill>
            <a:srgbClr val="FF3399">
              <a:alpha val="14902"/>
            </a:srgbClr>
          </a:solidFill>
          <a:ln w="28575">
            <a:solidFill>
              <a:srgbClr val="FF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6570" name="Rectangle 10">
            <a:extLst>
              <a:ext uri="{FF2B5EF4-FFF2-40B4-BE49-F238E27FC236}">
                <a16:creationId xmlns:a16="http://schemas.microsoft.com/office/drawing/2014/main" id="{B5E27BD0-1DCD-40BB-5707-A10CB53BABE1}"/>
              </a:ext>
            </a:extLst>
          </p:cNvPr>
          <p:cNvSpPr>
            <a:spLocks noChangeArrowheads="1"/>
          </p:cNvSpPr>
          <p:nvPr/>
        </p:nvSpPr>
        <p:spPr bwMode="auto">
          <a:xfrm>
            <a:off x="3771900" y="185738"/>
            <a:ext cx="5086350" cy="5238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t>CARTILAGINOUS JOINTS</a:t>
            </a:r>
            <a:endParaRPr lang="en-US" altLang="en-US" sz="2800"/>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50896"/>
                                        </p:tgtEl>
                                        <p:attrNameLst>
                                          <p:attrName>style.visibility</p:attrName>
                                        </p:attrNameLst>
                                      </p:cBhvr>
                                      <p:to>
                                        <p:strVal val="visible"/>
                                      </p:to>
                                    </p:set>
                                    <p:animEffect transition="in" filter="wipe(up)">
                                      <p:cBhvr>
                                        <p:cTn id="7" dur="500"/>
                                        <p:tgtEl>
                                          <p:spTgt spid="25089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0897"/>
                                        </p:tgtEl>
                                        <p:attrNameLst>
                                          <p:attrName>style.visibility</p:attrName>
                                        </p:attrNameLst>
                                      </p:cBhvr>
                                      <p:to>
                                        <p:strVal val="visible"/>
                                      </p:to>
                                    </p:set>
                                    <p:animEffect transition="in" filter="wipe(left)">
                                      <p:cBhvr>
                                        <p:cTn id="11" dur="1000"/>
                                        <p:tgtEl>
                                          <p:spTgt spid="250897"/>
                                        </p:tgtEl>
                                      </p:cBhvr>
                                    </p:animEffect>
                                  </p:childTnLst>
                                </p:cTn>
                              </p:par>
                              <p:par>
                                <p:cTn id="12" presetID="22" presetClass="entr" presetSubtype="8" fill="hold" nodeType="withEffect">
                                  <p:stCondLst>
                                    <p:cond delay="0"/>
                                  </p:stCondLst>
                                  <p:childTnLst>
                                    <p:set>
                                      <p:cBhvr>
                                        <p:cTn id="13" dur="1" fill="hold">
                                          <p:stCondLst>
                                            <p:cond delay="0"/>
                                          </p:stCondLst>
                                        </p:cTn>
                                        <p:tgtEl>
                                          <p:spTgt spid="250898"/>
                                        </p:tgtEl>
                                        <p:attrNameLst>
                                          <p:attrName>style.visibility</p:attrName>
                                        </p:attrNameLst>
                                      </p:cBhvr>
                                      <p:to>
                                        <p:strVal val="visible"/>
                                      </p:to>
                                    </p:set>
                                    <p:animEffect transition="in" filter="wipe(left)">
                                      <p:cBhvr>
                                        <p:cTn id="14" dur="1000"/>
                                        <p:tgtEl>
                                          <p:spTgt spid="250898"/>
                                        </p:tgtEl>
                                      </p:cBhvr>
                                    </p:animEffect>
                                  </p:childTnLst>
                                </p:cTn>
                              </p:par>
                            </p:childTnLst>
                          </p:cTn>
                        </p:par>
                        <p:par>
                          <p:cTn id="15" fill="hold" nodeType="afterGroup">
                            <p:stCondLst>
                              <p:cond delay="1500"/>
                            </p:stCondLst>
                            <p:childTnLst>
                              <p:par>
                                <p:cTn id="16" presetID="23" presetClass="entr" presetSubtype="16" fill="hold" nodeType="afterEffect">
                                  <p:stCondLst>
                                    <p:cond delay="0"/>
                                  </p:stCondLst>
                                  <p:childTnLst>
                                    <p:set>
                                      <p:cBhvr>
                                        <p:cTn id="17" dur="1" fill="hold">
                                          <p:stCondLst>
                                            <p:cond delay="0"/>
                                          </p:stCondLst>
                                        </p:cTn>
                                        <p:tgtEl>
                                          <p:spTgt spid="250888"/>
                                        </p:tgtEl>
                                        <p:attrNameLst>
                                          <p:attrName>style.visibility</p:attrName>
                                        </p:attrNameLst>
                                      </p:cBhvr>
                                      <p:to>
                                        <p:strVal val="visible"/>
                                      </p:to>
                                    </p:set>
                                    <p:anim calcmode="lin" valueType="num">
                                      <p:cBhvr>
                                        <p:cTn id="18" dur="500" fill="hold"/>
                                        <p:tgtEl>
                                          <p:spTgt spid="250888"/>
                                        </p:tgtEl>
                                        <p:attrNameLst>
                                          <p:attrName>ppt_w</p:attrName>
                                        </p:attrNameLst>
                                      </p:cBhvr>
                                      <p:tavLst>
                                        <p:tav tm="0">
                                          <p:val>
                                            <p:fltVal val="0"/>
                                          </p:val>
                                        </p:tav>
                                        <p:tav tm="100000">
                                          <p:val>
                                            <p:strVal val="#ppt_w"/>
                                          </p:val>
                                        </p:tav>
                                      </p:tavLst>
                                    </p:anim>
                                    <p:anim calcmode="lin" valueType="num">
                                      <p:cBhvr>
                                        <p:cTn id="19" dur="500" fill="hold"/>
                                        <p:tgtEl>
                                          <p:spTgt spid="250888"/>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0" presetClass="entr" presetSubtype="0" fill="hold" nodeType="clickEffect">
                                  <p:stCondLst>
                                    <p:cond delay="0"/>
                                  </p:stCondLst>
                                  <p:childTnLst>
                                    <p:set>
                                      <p:cBhvr>
                                        <p:cTn id="23" dur="1" fill="hold">
                                          <p:stCondLst>
                                            <p:cond delay="0"/>
                                          </p:stCondLst>
                                        </p:cTn>
                                        <p:tgtEl>
                                          <p:spTgt spid="250883">
                                            <p:bg/>
                                          </p:spTgt>
                                        </p:tgtEl>
                                        <p:attrNameLst>
                                          <p:attrName>style.visibility</p:attrName>
                                        </p:attrNameLst>
                                      </p:cBhvr>
                                      <p:to>
                                        <p:strVal val="visible"/>
                                      </p:to>
                                    </p:set>
                                    <p:animEffect transition="in" filter="wedge">
                                      <p:cBhvr>
                                        <p:cTn id="24" dur="2000"/>
                                        <p:tgtEl>
                                          <p:spTgt spid="250883">
                                            <p:bg/>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0" presetClass="entr" presetSubtype="0" fill="hold" nodeType="clickEffect">
                                  <p:stCondLst>
                                    <p:cond delay="0"/>
                                  </p:stCondLst>
                                  <p:childTnLst>
                                    <p:set>
                                      <p:cBhvr>
                                        <p:cTn id="28" dur="1" fill="hold">
                                          <p:stCondLst>
                                            <p:cond delay="0"/>
                                          </p:stCondLst>
                                        </p:cTn>
                                        <p:tgtEl>
                                          <p:spTgt spid="250883">
                                            <p:txEl>
                                              <p:pRg st="0" end="0"/>
                                            </p:txEl>
                                          </p:spTgt>
                                        </p:tgtEl>
                                        <p:attrNameLst>
                                          <p:attrName>style.visibility</p:attrName>
                                        </p:attrNameLst>
                                      </p:cBhvr>
                                      <p:to>
                                        <p:strVal val="visible"/>
                                      </p:to>
                                    </p:set>
                                    <p:animEffect transition="in" filter="wedge">
                                      <p:cBhvr>
                                        <p:cTn id="29" dur="2000"/>
                                        <p:tgtEl>
                                          <p:spTgt spid="250883">
                                            <p:txEl>
                                              <p:pRg st="0" end="0"/>
                                            </p:txEl>
                                          </p:spTgt>
                                        </p:tgtEl>
                                      </p:cBhvr>
                                    </p:animEffect>
                                  </p:childTnLst>
                                </p:cTn>
                              </p:par>
                            </p:childTnLst>
                          </p:cTn>
                        </p:par>
                        <p:par>
                          <p:cTn id="30" fill="hold" nodeType="afterGroup">
                            <p:stCondLst>
                              <p:cond delay="2000"/>
                            </p:stCondLst>
                            <p:childTnLst>
                              <p:par>
                                <p:cTn id="31" presetID="22" presetClass="entr" presetSubtype="4" fill="hold" nodeType="afterEffect">
                                  <p:stCondLst>
                                    <p:cond delay="0"/>
                                  </p:stCondLst>
                                  <p:childTnLst>
                                    <p:set>
                                      <p:cBhvr>
                                        <p:cTn id="32" dur="1" fill="hold">
                                          <p:stCondLst>
                                            <p:cond delay="0"/>
                                          </p:stCondLst>
                                        </p:cTn>
                                        <p:tgtEl>
                                          <p:spTgt spid="250899"/>
                                        </p:tgtEl>
                                        <p:attrNameLst>
                                          <p:attrName>style.visibility</p:attrName>
                                        </p:attrNameLst>
                                      </p:cBhvr>
                                      <p:to>
                                        <p:strVal val="visible"/>
                                      </p:to>
                                    </p:set>
                                    <p:animEffect transition="in" filter="wipe(down)">
                                      <p:cBhvr>
                                        <p:cTn id="33" dur="500"/>
                                        <p:tgtEl>
                                          <p:spTgt spid="250899"/>
                                        </p:tgtEl>
                                      </p:cBhvr>
                                    </p:animEffect>
                                  </p:childTnLst>
                                </p:cTn>
                              </p:par>
                            </p:childTnLst>
                          </p:cTn>
                        </p:par>
                        <p:par>
                          <p:cTn id="34" fill="hold" nodeType="afterGroup">
                            <p:stCondLst>
                              <p:cond delay="2500"/>
                            </p:stCondLst>
                            <p:childTnLst>
                              <p:par>
                                <p:cTn id="35" presetID="17" presetClass="entr" presetSubtype="10" fill="hold" nodeType="afterEffect">
                                  <p:stCondLst>
                                    <p:cond delay="0"/>
                                  </p:stCondLst>
                                  <p:childTnLst>
                                    <p:set>
                                      <p:cBhvr>
                                        <p:cTn id="36" dur="1" fill="hold">
                                          <p:stCondLst>
                                            <p:cond delay="0"/>
                                          </p:stCondLst>
                                        </p:cTn>
                                        <p:tgtEl>
                                          <p:spTgt spid="250900"/>
                                        </p:tgtEl>
                                        <p:attrNameLst>
                                          <p:attrName>style.visibility</p:attrName>
                                        </p:attrNameLst>
                                      </p:cBhvr>
                                      <p:to>
                                        <p:strVal val="visible"/>
                                      </p:to>
                                    </p:set>
                                    <p:anim calcmode="lin" valueType="num">
                                      <p:cBhvr>
                                        <p:cTn id="37" dur="500" fill="hold"/>
                                        <p:tgtEl>
                                          <p:spTgt spid="250900"/>
                                        </p:tgtEl>
                                        <p:attrNameLst>
                                          <p:attrName>ppt_w</p:attrName>
                                        </p:attrNameLst>
                                      </p:cBhvr>
                                      <p:tavLst>
                                        <p:tav tm="0">
                                          <p:val>
                                            <p:fltVal val="0"/>
                                          </p:val>
                                        </p:tav>
                                        <p:tav tm="100000">
                                          <p:val>
                                            <p:strVal val="#ppt_w"/>
                                          </p:val>
                                        </p:tav>
                                      </p:tavLst>
                                    </p:anim>
                                    <p:anim calcmode="lin" valueType="num">
                                      <p:cBhvr>
                                        <p:cTn id="38" dur="500" fill="hold"/>
                                        <p:tgtEl>
                                          <p:spTgt spid="2509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nimBg="1"/>
      <p:bldP spid="25090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94F6C26E-D72E-436F-8E32-899A1920C07A}"/>
              </a:ext>
            </a:extLst>
          </p:cNvPr>
          <p:cNvSpPr>
            <a:spLocks noGrp="1" noChangeArrowheads="1"/>
          </p:cNvSpPr>
          <p:nvPr>
            <p:ph type="body" sz="half" idx="2"/>
          </p:nvPr>
        </p:nvSpPr>
        <p:spPr>
          <a:xfrm>
            <a:off x="500063" y="5057775"/>
            <a:ext cx="4972050" cy="1016000"/>
          </a:xfrm>
          <a:solidFill>
            <a:schemeClr val="tx1"/>
          </a:solidFill>
          <a:ln>
            <a:solidFill>
              <a:schemeClr val="accent2"/>
            </a:solidFill>
          </a:ln>
        </p:spPr>
        <p:txBody>
          <a:bodyPr rtlCol="0">
            <a:spAutoFit/>
          </a:bodyPr>
          <a:lstStyle/>
          <a:p>
            <a:pPr marL="0" indent="0" eaLnBrk="1" fontAlgn="auto" hangingPunct="1">
              <a:spcAft>
                <a:spcPts val="0"/>
              </a:spcAft>
              <a:buFontTx/>
              <a:buNone/>
              <a:defRPr/>
            </a:pPr>
            <a:r>
              <a:rPr lang="en-US" dirty="0"/>
              <a:t>The</a:t>
            </a:r>
            <a:r>
              <a:rPr lang="en-US" i="1" dirty="0">
                <a:solidFill>
                  <a:srgbClr val="FF3399"/>
                </a:solidFill>
              </a:rPr>
              <a:t> </a:t>
            </a:r>
            <a:r>
              <a:rPr lang="en-US" b="1" i="1" dirty="0">
                <a:solidFill>
                  <a:srgbClr val="FF3399"/>
                </a:solidFill>
                <a:effectLst>
                  <a:outerShdw blurRad="38100" dist="38100" dir="2700000" algn="tl">
                    <a:srgbClr val="000000"/>
                  </a:outerShdw>
                </a:effectLst>
              </a:rPr>
              <a:t>hyaline-cartilage</a:t>
            </a:r>
            <a:r>
              <a:rPr lang="en-US" b="1" dirty="0">
                <a:effectLst>
                  <a:outerShdw blurRad="38100" dist="38100" dir="2700000" algn="tl">
                    <a:srgbClr val="000000"/>
                  </a:outerShdw>
                </a:effectLst>
              </a:rPr>
              <a:t>  </a:t>
            </a:r>
            <a:r>
              <a:rPr lang="en-US" b="1" dirty="0">
                <a:solidFill>
                  <a:schemeClr val="accent1"/>
                </a:solidFill>
                <a:effectLst>
                  <a:outerShdw blurRad="38100" dist="38100" dir="2700000" algn="tl">
                    <a:srgbClr val="000000"/>
                  </a:outerShdw>
                </a:effectLst>
              </a:rPr>
              <a:t>Epiphysial plates</a:t>
            </a:r>
            <a:r>
              <a:rPr lang="en-US" dirty="0"/>
              <a:t> of growing long bones are </a:t>
            </a:r>
            <a:r>
              <a:rPr lang="en-US" b="1" i="1" dirty="0">
                <a:solidFill>
                  <a:srgbClr val="00FF00"/>
                </a:solidFill>
                <a:effectLst>
                  <a:outerShdw blurRad="38100" dist="38100" dir="2700000" algn="tl">
                    <a:srgbClr val="000000"/>
                  </a:outerShdw>
                </a:effectLst>
              </a:rPr>
              <a:t>immovable (synarthroses)</a:t>
            </a:r>
            <a:r>
              <a:rPr lang="en-US" dirty="0"/>
              <a:t> cartilaginous joints.</a:t>
            </a:r>
          </a:p>
        </p:txBody>
      </p:sp>
      <p:sp>
        <p:nvSpPr>
          <p:cNvPr id="68611" name="Footer Placeholder 4">
            <a:extLst>
              <a:ext uri="{FF2B5EF4-FFF2-40B4-BE49-F238E27FC236}">
                <a16:creationId xmlns:a16="http://schemas.microsoft.com/office/drawing/2014/main" id="{98CFEC61-955A-3694-7F46-E9D4FECD3296}"/>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1"/>
                </a:solidFill>
                <a:latin typeface="Alba" pitchFamily="2" charset="0"/>
              </a:rPr>
              <a:t>Prof. Saeed Makarem</a:t>
            </a:r>
          </a:p>
        </p:txBody>
      </p:sp>
      <p:sp>
        <p:nvSpPr>
          <p:cNvPr id="68612" name="Slide Number Placeholder 5">
            <a:extLst>
              <a:ext uri="{FF2B5EF4-FFF2-40B4-BE49-F238E27FC236}">
                <a16:creationId xmlns:a16="http://schemas.microsoft.com/office/drawing/2014/main" id="{9069E228-26D8-197C-8843-85C3FFD0171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AE1248-1D89-4DB3-9775-AF4F3BB88AA4}" type="slidenum">
              <a:rPr lang="en-US" altLang="en-US" sz="1400">
                <a:solidFill>
                  <a:schemeClr val="bg1"/>
                </a:solidFill>
                <a:latin typeface="Alba" pitchFamily="2" charset="0"/>
              </a:rPr>
              <a:pPr/>
              <a:t>19</a:t>
            </a:fld>
            <a:endParaRPr lang="en-US" altLang="en-US" sz="1400">
              <a:solidFill>
                <a:schemeClr val="bg1"/>
              </a:solidFill>
              <a:latin typeface="Alba" pitchFamily="2" charset="0"/>
            </a:endParaRPr>
          </a:p>
        </p:txBody>
      </p:sp>
      <p:pic>
        <p:nvPicPr>
          <p:cNvPr id="257028" name="Picture 4" descr="Untitled-6a">
            <a:extLst>
              <a:ext uri="{FF2B5EF4-FFF2-40B4-BE49-F238E27FC236}">
                <a16:creationId xmlns:a16="http://schemas.microsoft.com/office/drawing/2014/main" id="{449AC75B-1226-06F7-2AE1-7C45CE2BD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401638"/>
            <a:ext cx="5053012"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32" name="Picture 8" descr="Untitled-4d">
            <a:extLst>
              <a:ext uri="{FF2B5EF4-FFF2-40B4-BE49-F238E27FC236}">
                <a16:creationId xmlns:a16="http://schemas.microsoft.com/office/drawing/2014/main" id="{45A1E06C-6483-946A-7313-39AE43C7E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5163" y="388938"/>
            <a:ext cx="3135312" cy="607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30" name="Oval 6">
            <a:extLst>
              <a:ext uri="{FF2B5EF4-FFF2-40B4-BE49-F238E27FC236}">
                <a16:creationId xmlns:a16="http://schemas.microsoft.com/office/drawing/2014/main" id="{DEE25925-7E55-E795-D465-7537FDE22688}"/>
              </a:ext>
            </a:extLst>
          </p:cNvPr>
          <p:cNvSpPr>
            <a:spLocks noChangeArrowheads="1"/>
          </p:cNvSpPr>
          <p:nvPr/>
        </p:nvSpPr>
        <p:spPr bwMode="auto">
          <a:xfrm>
            <a:off x="836613" y="522288"/>
            <a:ext cx="3913187" cy="3602037"/>
          </a:xfrm>
          <a:prstGeom prst="ellipse">
            <a:avLst/>
          </a:prstGeom>
          <a:noFill/>
          <a:ln w="38100">
            <a:solidFill>
              <a:srgbClr val="3D87F5"/>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57033" name="Oval 9">
            <a:extLst>
              <a:ext uri="{FF2B5EF4-FFF2-40B4-BE49-F238E27FC236}">
                <a16:creationId xmlns:a16="http://schemas.microsoft.com/office/drawing/2014/main" id="{D887F508-2BCE-25BB-CCC3-80CAFCB496CB}"/>
              </a:ext>
            </a:extLst>
          </p:cNvPr>
          <p:cNvSpPr>
            <a:spLocks noChangeArrowheads="1"/>
          </p:cNvSpPr>
          <p:nvPr/>
        </p:nvSpPr>
        <p:spPr bwMode="auto">
          <a:xfrm>
            <a:off x="6742113" y="3279775"/>
            <a:ext cx="279400" cy="268288"/>
          </a:xfrm>
          <a:prstGeom prst="ellipse">
            <a:avLst/>
          </a:prstGeom>
          <a:noFill/>
          <a:ln w="19050">
            <a:solidFill>
              <a:srgbClr val="3D87F5"/>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57034" name="Line 10">
            <a:extLst>
              <a:ext uri="{FF2B5EF4-FFF2-40B4-BE49-F238E27FC236}">
                <a16:creationId xmlns:a16="http://schemas.microsoft.com/office/drawing/2014/main" id="{FCC2C995-D6BF-0FAC-FA43-61C0710F8EEA}"/>
              </a:ext>
            </a:extLst>
          </p:cNvPr>
          <p:cNvSpPr>
            <a:spLocks noChangeShapeType="1"/>
          </p:cNvSpPr>
          <p:nvPr/>
        </p:nvSpPr>
        <p:spPr bwMode="auto">
          <a:xfrm flipH="1" flipV="1">
            <a:off x="4208463" y="1058863"/>
            <a:ext cx="2665412" cy="2216150"/>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35" name="Line 11">
            <a:extLst>
              <a:ext uri="{FF2B5EF4-FFF2-40B4-BE49-F238E27FC236}">
                <a16:creationId xmlns:a16="http://schemas.microsoft.com/office/drawing/2014/main" id="{E4541619-5FCD-2796-C93C-53B5A5E233C4}"/>
              </a:ext>
            </a:extLst>
          </p:cNvPr>
          <p:cNvSpPr>
            <a:spLocks noChangeShapeType="1"/>
          </p:cNvSpPr>
          <p:nvPr/>
        </p:nvSpPr>
        <p:spPr bwMode="auto">
          <a:xfrm flipH="1">
            <a:off x="3108325" y="3556000"/>
            <a:ext cx="3767138" cy="546100"/>
          </a:xfrm>
          <a:prstGeom prst="line">
            <a:avLst/>
          </a:prstGeom>
          <a:noFill/>
          <a:ln w="38100">
            <a:solidFill>
              <a:srgbClr val="3D87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36" name="Line 12">
            <a:extLst>
              <a:ext uri="{FF2B5EF4-FFF2-40B4-BE49-F238E27FC236}">
                <a16:creationId xmlns:a16="http://schemas.microsoft.com/office/drawing/2014/main" id="{C9F9DD0F-C38B-62C2-791C-A4C2E229D7AF}"/>
              </a:ext>
            </a:extLst>
          </p:cNvPr>
          <p:cNvSpPr>
            <a:spLocks noChangeShapeType="1"/>
          </p:cNvSpPr>
          <p:nvPr/>
        </p:nvSpPr>
        <p:spPr bwMode="auto">
          <a:xfrm flipV="1">
            <a:off x="2614613" y="1617663"/>
            <a:ext cx="1219200" cy="3440112"/>
          </a:xfrm>
          <a:prstGeom prst="line">
            <a:avLst/>
          </a:prstGeom>
          <a:noFill/>
          <a:ln w="38100">
            <a:solidFill>
              <a:srgbClr val="FF3399"/>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257037" name="AutoShape 13">
            <a:extLst>
              <a:ext uri="{FF2B5EF4-FFF2-40B4-BE49-F238E27FC236}">
                <a16:creationId xmlns:a16="http://schemas.microsoft.com/office/drawing/2014/main" id="{C9B76569-5CB3-6637-C24B-A2658CBD8B10}"/>
              </a:ext>
            </a:extLst>
          </p:cNvPr>
          <p:cNvSpPr>
            <a:spLocks noChangeArrowheads="1"/>
          </p:cNvSpPr>
          <p:nvPr/>
        </p:nvSpPr>
        <p:spPr bwMode="auto">
          <a:xfrm>
            <a:off x="522288" y="769938"/>
            <a:ext cx="1304925" cy="323850"/>
          </a:xfrm>
          <a:prstGeom prst="roundRect">
            <a:avLst>
              <a:gd name="adj" fmla="val 16667"/>
            </a:avLst>
          </a:prstGeom>
          <a:solidFill>
            <a:schemeClr val="accent1">
              <a:alpha val="14902"/>
            </a:schemeClr>
          </a:solidFill>
          <a:ln w="28575">
            <a:solidFill>
              <a:schemeClr val="accent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 name="TextBox 12">
            <a:extLst>
              <a:ext uri="{FF2B5EF4-FFF2-40B4-BE49-F238E27FC236}">
                <a16:creationId xmlns:a16="http://schemas.microsoft.com/office/drawing/2014/main" id="{E93EA730-0866-416F-B8F5-70F83F306C26}"/>
              </a:ext>
            </a:extLst>
          </p:cNvPr>
          <p:cNvSpPr txBox="1"/>
          <p:nvPr/>
        </p:nvSpPr>
        <p:spPr>
          <a:xfrm>
            <a:off x="300038" y="4286250"/>
            <a:ext cx="1914525" cy="461963"/>
          </a:xfrm>
          <a:prstGeom prst="rect">
            <a:avLst/>
          </a:prstGeom>
          <a:solidFill>
            <a:schemeClr val="accent2">
              <a:lumMod val="75000"/>
            </a:schemeClr>
          </a:solidFill>
          <a:ln>
            <a:solidFill>
              <a:schemeClr val="tx1"/>
            </a:solidFill>
          </a:ln>
        </p:spPr>
        <p:txBody>
          <a:bodyPr>
            <a:spAutoFit/>
          </a:bodyPr>
          <a:lstStyle/>
          <a:p>
            <a:pPr eaLnBrk="1" hangingPunct="1">
              <a:defRPr/>
            </a:pPr>
            <a:r>
              <a:rPr lang="en-US" sz="2400" b="1" dirty="0">
                <a:latin typeface="Arial" charset="0"/>
              </a:rPr>
              <a:t>REMEBER !</a:t>
            </a: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57032"/>
                                        </p:tgtEl>
                                        <p:attrNameLst>
                                          <p:attrName>style.visibility</p:attrName>
                                        </p:attrNameLst>
                                      </p:cBhvr>
                                      <p:to>
                                        <p:strVal val="visible"/>
                                      </p:to>
                                    </p:set>
                                    <p:animEffect transition="in" filter="wipe(up)">
                                      <p:cBhvr>
                                        <p:cTn id="7" dur="500"/>
                                        <p:tgtEl>
                                          <p:spTgt spid="257032"/>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257033"/>
                                        </p:tgtEl>
                                        <p:attrNameLst>
                                          <p:attrName>style.visibility</p:attrName>
                                        </p:attrNameLst>
                                      </p:cBhvr>
                                      <p:to>
                                        <p:strVal val="visible"/>
                                      </p:to>
                                    </p:set>
                                    <p:anim calcmode="lin" valueType="num">
                                      <p:cBhvr>
                                        <p:cTn id="11" dur="500" fill="hold"/>
                                        <p:tgtEl>
                                          <p:spTgt spid="257033"/>
                                        </p:tgtEl>
                                        <p:attrNameLst>
                                          <p:attrName>ppt_w</p:attrName>
                                        </p:attrNameLst>
                                      </p:cBhvr>
                                      <p:tavLst>
                                        <p:tav tm="0">
                                          <p:val>
                                            <p:fltVal val="0"/>
                                          </p:val>
                                        </p:tav>
                                        <p:tav tm="100000">
                                          <p:val>
                                            <p:strVal val="#ppt_w"/>
                                          </p:val>
                                        </p:tav>
                                      </p:tavLst>
                                    </p:anim>
                                    <p:anim calcmode="lin" valueType="num">
                                      <p:cBhvr>
                                        <p:cTn id="12" dur="500" fill="hold"/>
                                        <p:tgtEl>
                                          <p:spTgt spid="257033"/>
                                        </p:tgtEl>
                                        <p:attrNameLst>
                                          <p:attrName>ppt_h</p:attrName>
                                        </p:attrNameLst>
                                      </p:cBhvr>
                                      <p:tavLst>
                                        <p:tav tm="0">
                                          <p:val>
                                            <p:fltVal val="0"/>
                                          </p:val>
                                        </p:tav>
                                        <p:tav tm="100000">
                                          <p:val>
                                            <p:strVal val="#ppt_h"/>
                                          </p:val>
                                        </p:tav>
                                      </p:tavLst>
                                    </p:anim>
                                  </p:childTnLst>
                                </p:cTn>
                              </p:par>
                            </p:childTnLst>
                          </p:cTn>
                        </p:par>
                        <p:par>
                          <p:cTn id="13" fill="hold" nodeType="afterGroup">
                            <p:stCondLst>
                              <p:cond delay="1000"/>
                            </p:stCondLst>
                            <p:childTnLst>
                              <p:par>
                                <p:cTn id="14" presetID="22" presetClass="entr" presetSubtype="2" fill="hold" nodeType="afterEffect">
                                  <p:stCondLst>
                                    <p:cond delay="0"/>
                                  </p:stCondLst>
                                  <p:childTnLst>
                                    <p:set>
                                      <p:cBhvr>
                                        <p:cTn id="15" dur="1" fill="hold">
                                          <p:stCondLst>
                                            <p:cond delay="0"/>
                                          </p:stCondLst>
                                        </p:cTn>
                                        <p:tgtEl>
                                          <p:spTgt spid="257034"/>
                                        </p:tgtEl>
                                        <p:attrNameLst>
                                          <p:attrName>style.visibility</p:attrName>
                                        </p:attrNameLst>
                                      </p:cBhvr>
                                      <p:to>
                                        <p:strVal val="visible"/>
                                      </p:to>
                                    </p:set>
                                    <p:animEffect transition="in" filter="wipe(right)">
                                      <p:cBhvr>
                                        <p:cTn id="16" dur="1000"/>
                                        <p:tgtEl>
                                          <p:spTgt spid="257034"/>
                                        </p:tgtEl>
                                      </p:cBhvr>
                                    </p:animEffect>
                                  </p:childTnLst>
                                </p:cTn>
                              </p:par>
                              <p:par>
                                <p:cTn id="17" presetID="22" presetClass="entr" presetSubtype="2" fill="hold" nodeType="withEffect">
                                  <p:stCondLst>
                                    <p:cond delay="0"/>
                                  </p:stCondLst>
                                  <p:childTnLst>
                                    <p:set>
                                      <p:cBhvr>
                                        <p:cTn id="18" dur="1" fill="hold">
                                          <p:stCondLst>
                                            <p:cond delay="0"/>
                                          </p:stCondLst>
                                        </p:cTn>
                                        <p:tgtEl>
                                          <p:spTgt spid="257035"/>
                                        </p:tgtEl>
                                        <p:attrNameLst>
                                          <p:attrName>style.visibility</p:attrName>
                                        </p:attrNameLst>
                                      </p:cBhvr>
                                      <p:to>
                                        <p:strVal val="visible"/>
                                      </p:to>
                                    </p:set>
                                    <p:animEffect transition="in" filter="wipe(right)">
                                      <p:cBhvr>
                                        <p:cTn id="19" dur="1000"/>
                                        <p:tgtEl>
                                          <p:spTgt spid="257035"/>
                                        </p:tgtEl>
                                      </p:cBhvr>
                                    </p:animEffect>
                                  </p:childTnLst>
                                </p:cTn>
                              </p:par>
                            </p:childTnLst>
                          </p:cTn>
                        </p:par>
                        <p:par>
                          <p:cTn id="20" fill="hold" nodeType="afterGroup">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57028"/>
                                        </p:tgtEl>
                                        <p:attrNameLst>
                                          <p:attrName>style.visibility</p:attrName>
                                        </p:attrNameLst>
                                      </p:cBhvr>
                                      <p:to>
                                        <p:strVal val="visible"/>
                                      </p:to>
                                    </p:set>
                                    <p:anim calcmode="lin" valueType="num">
                                      <p:cBhvr>
                                        <p:cTn id="23" dur="500" fill="hold"/>
                                        <p:tgtEl>
                                          <p:spTgt spid="257028"/>
                                        </p:tgtEl>
                                        <p:attrNameLst>
                                          <p:attrName>ppt_w</p:attrName>
                                        </p:attrNameLst>
                                      </p:cBhvr>
                                      <p:tavLst>
                                        <p:tav tm="0">
                                          <p:val>
                                            <p:fltVal val="0"/>
                                          </p:val>
                                        </p:tav>
                                        <p:tav tm="100000">
                                          <p:val>
                                            <p:strVal val="#ppt_w"/>
                                          </p:val>
                                        </p:tav>
                                      </p:tavLst>
                                    </p:anim>
                                    <p:anim calcmode="lin" valueType="num">
                                      <p:cBhvr>
                                        <p:cTn id="24" dur="500" fill="hold"/>
                                        <p:tgtEl>
                                          <p:spTgt spid="257028"/>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257030"/>
                                        </p:tgtEl>
                                        <p:attrNameLst>
                                          <p:attrName>style.visibility</p:attrName>
                                        </p:attrNameLst>
                                      </p:cBhvr>
                                      <p:to>
                                        <p:strVal val="visible"/>
                                      </p:to>
                                    </p:set>
                                    <p:anim calcmode="lin" valueType="num">
                                      <p:cBhvr>
                                        <p:cTn id="27" dur="500" fill="hold"/>
                                        <p:tgtEl>
                                          <p:spTgt spid="257030"/>
                                        </p:tgtEl>
                                        <p:attrNameLst>
                                          <p:attrName>ppt_w</p:attrName>
                                        </p:attrNameLst>
                                      </p:cBhvr>
                                      <p:tavLst>
                                        <p:tav tm="0">
                                          <p:val>
                                            <p:fltVal val="0"/>
                                          </p:val>
                                        </p:tav>
                                        <p:tav tm="100000">
                                          <p:val>
                                            <p:strVal val="#ppt_w"/>
                                          </p:val>
                                        </p:tav>
                                      </p:tavLst>
                                    </p:anim>
                                    <p:anim calcmode="lin" valueType="num">
                                      <p:cBhvr>
                                        <p:cTn id="28" dur="500" fill="hold"/>
                                        <p:tgtEl>
                                          <p:spTgt spid="257030"/>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7" presetClass="entr" presetSubtype="0" fill="hold" nodeType="clickEffect">
                                  <p:stCondLst>
                                    <p:cond delay="0"/>
                                  </p:stCondLst>
                                  <p:childTnLst>
                                    <p:set>
                                      <p:cBhvr>
                                        <p:cTn id="32" dur="1" fill="hold">
                                          <p:stCondLst>
                                            <p:cond delay="0"/>
                                          </p:stCondLst>
                                        </p:cTn>
                                        <p:tgtEl>
                                          <p:spTgt spid="257026">
                                            <p:bg/>
                                          </p:spTgt>
                                        </p:tgtEl>
                                        <p:attrNameLst>
                                          <p:attrName>style.visibility</p:attrName>
                                        </p:attrNameLst>
                                      </p:cBhvr>
                                      <p:to>
                                        <p:strVal val="visible"/>
                                      </p:to>
                                    </p:set>
                                    <p:animEffect transition="in" filter="fade">
                                      <p:cBhvr>
                                        <p:cTn id="33" dur="1000"/>
                                        <p:tgtEl>
                                          <p:spTgt spid="257026">
                                            <p:bg/>
                                          </p:spTgt>
                                        </p:tgtEl>
                                      </p:cBhvr>
                                    </p:animEffect>
                                    <p:anim calcmode="lin" valueType="num">
                                      <p:cBhvr>
                                        <p:cTn id="34" dur="1000" fill="hold"/>
                                        <p:tgtEl>
                                          <p:spTgt spid="257026">
                                            <p:bg/>
                                          </p:spTgt>
                                        </p:tgtEl>
                                        <p:attrNameLst>
                                          <p:attrName>ppt_x</p:attrName>
                                        </p:attrNameLst>
                                      </p:cBhvr>
                                      <p:tavLst>
                                        <p:tav tm="0">
                                          <p:val>
                                            <p:strVal val="#ppt_x"/>
                                          </p:val>
                                        </p:tav>
                                        <p:tav tm="100000">
                                          <p:val>
                                            <p:strVal val="#ppt_x"/>
                                          </p:val>
                                        </p:tav>
                                      </p:tavLst>
                                    </p:anim>
                                    <p:anim calcmode="lin" valueType="num">
                                      <p:cBhvr>
                                        <p:cTn id="35" dur="1000" fill="hold"/>
                                        <p:tgtEl>
                                          <p:spTgt spid="257026">
                                            <p:bg/>
                                          </p:spTgt>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7" presetClass="entr" presetSubtype="0" fill="hold" nodeType="clickEffect">
                                  <p:stCondLst>
                                    <p:cond delay="0"/>
                                  </p:stCondLst>
                                  <p:childTnLst>
                                    <p:set>
                                      <p:cBhvr>
                                        <p:cTn id="39" dur="1" fill="hold">
                                          <p:stCondLst>
                                            <p:cond delay="0"/>
                                          </p:stCondLst>
                                        </p:cTn>
                                        <p:tgtEl>
                                          <p:spTgt spid="257026">
                                            <p:txEl>
                                              <p:pRg st="0" end="0"/>
                                            </p:txEl>
                                          </p:spTgt>
                                        </p:tgtEl>
                                        <p:attrNameLst>
                                          <p:attrName>style.visibility</p:attrName>
                                        </p:attrNameLst>
                                      </p:cBhvr>
                                      <p:to>
                                        <p:strVal val="visible"/>
                                      </p:to>
                                    </p:set>
                                    <p:animEffect transition="in" filter="fade">
                                      <p:cBhvr>
                                        <p:cTn id="40" dur="1000"/>
                                        <p:tgtEl>
                                          <p:spTgt spid="257026">
                                            <p:txEl>
                                              <p:pRg st="0" end="0"/>
                                            </p:txEl>
                                          </p:spTgt>
                                        </p:tgtEl>
                                      </p:cBhvr>
                                    </p:animEffect>
                                    <p:anim calcmode="lin" valueType="num">
                                      <p:cBhvr>
                                        <p:cTn id="41" dur="1000" fill="hold"/>
                                        <p:tgtEl>
                                          <p:spTgt spid="257026">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57026">
                                            <p:txEl>
                                              <p:pRg st="0" end="0"/>
                                            </p:txEl>
                                          </p:spTgt>
                                        </p:tgtEl>
                                        <p:attrNameLst>
                                          <p:attrName>ppt_y</p:attrName>
                                        </p:attrNameLst>
                                      </p:cBhvr>
                                      <p:tavLst>
                                        <p:tav tm="0">
                                          <p:val>
                                            <p:strVal val="#ppt_y-.1"/>
                                          </p:val>
                                        </p:tav>
                                        <p:tav tm="100000">
                                          <p:val>
                                            <p:strVal val="#ppt_y"/>
                                          </p:val>
                                        </p:tav>
                                      </p:tavLst>
                                    </p:anim>
                                  </p:childTnLst>
                                </p:cTn>
                              </p:par>
                            </p:childTnLst>
                          </p:cTn>
                        </p:par>
                        <p:par>
                          <p:cTn id="43" fill="hold" nodeType="afterGroup">
                            <p:stCondLst>
                              <p:cond delay="1000"/>
                            </p:stCondLst>
                            <p:childTnLst>
                              <p:par>
                                <p:cTn id="44" presetID="17" presetClass="entr" presetSubtype="10" fill="hold" nodeType="afterEffect">
                                  <p:stCondLst>
                                    <p:cond delay="0"/>
                                  </p:stCondLst>
                                  <p:childTnLst>
                                    <p:set>
                                      <p:cBhvr>
                                        <p:cTn id="45" dur="1" fill="hold">
                                          <p:stCondLst>
                                            <p:cond delay="0"/>
                                          </p:stCondLst>
                                        </p:cTn>
                                        <p:tgtEl>
                                          <p:spTgt spid="257037"/>
                                        </p:tgtEl>
                                        <p:attrNameLst>
                                          <p:attrName>style.visibility</p:attrName>
                                        </p:attrNameLst>
                                      </p:cBhvr>
                                      <p:to>
                                        <p:strVal val="visible"/>
                                      </p:to>
                                    </p:set>
                                    <p:anim calcmode="lin" valueType="num">
                                      <p:cBhvr>
                                        <p:cTn id="46" dur="500" fill="hold"/>
                                        <p:tgtEl>
                                          <p:spTgt spid="257037"/>
                                        </p:tgtEl>
                                        <p:attrNameLst>
                                          <p:attrName>ppt_w</p:attrName>
                                        </p:attrNameLst>
                                      </p:cBhvr>
                                      <p:tavLst>
                                        <p:tav tm="0">
                                          <p:val>
                                            <p:fltVal val="0"/>
                                          </p:val>
                                        </p:tav>
                                        <p:tav tm="100000">
                                          <p:val>
                                            <p:strVal val="#ppt_w"/>
                                          </p:val>
                                        </p:tav>
                                      </p:tavLst>
                                    </p:anim>
                                    <p:anim calcmode="lin" valueType="num">
                                      <p:cBhvr>
                                        <p:cTn id="47" dur="500" fill="hold"/>
                                        <p:tgtEl>
                                          <p:spTgt spid="257037"/>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257036"/>
                                        </p:tgtEl>
                                        <p:attrNameLst>
                                          <p:attrName>style.visibility</p:attrName>
                                        </p:attrNameLst>
                                      </p:cBhvr>
                                      <p:to>
                                        <p:strVal val="visible"/>
                                      </p:to>
                                    </p:set>
                                    <p:animEffect transition="in" filter="wipe(down)">
                                      <p:cBhvr>
                                        <p:cTn id="52" dur="500"/>
                                        <p:tgtEl>
                                          <p:spTgt spid="257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build="p" animBg="1"/>
      <p:bldP spid="257030" grpId="0" animBg="1"/>
      <p:bldP spid="257033" grpId="0" animBg="1"/>
      <p:bldP spid="2570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A1DF884C-34C1-DA4F-DAD9-E830830A4B13}"/>
              </a:ext>
            </a:extLst>
          </p:cNvPr>
          <p:cNvSpPr>
            <a:spLocks noGrp="1" noChangeArrowheads="1"/>
          </p:cNvSpPr>
          <p:nvPr>
            <p:ph type="title"/>
          </p:nvPr>
        </p:nvSpPr>
        <p:spPr>
          <a:xfrm>
            <a:off x="230188" y="-150813"/>
            <a:ext cx="7886700" cy="1325563"/>
          </a:xfrm>
        </p:spPr>
        <p:txBody>
          <a:bodyPr/>
          <a:lstStyle/>
          <a:p>
            <a:pPr eaLnBrk="1" hangingPunct="1"/>
            <a:r>
              <a:rPr lang="en-IN" altLang="en-US"/>
              <a:t>Biomechanics</a:t>
            </a:r>
          </a:p>
        </p:txBody>
      </p:sp>
      <p:sp>
        <p:nvSpPr>
          <p:cNvPr id="20483" name="Content Placeholder 2">
            <a:extLst>
              <a:ext uri="{FF2B5EF4-FFF2-40B4-BE49-F238E27FC236}">
                <a16:creationId xmlns:a16="http://schemas.microsoft.com/office/drawing/2014/main" id="{5D4F819E-D243-41FD-B325-628ED8D7EF13}"/>
              </a:ext>
            </a:extLst>
          </p:cNvPr>
          <p:cNvSpPr>
            <a:spLocks noGrp="1" noChangeArrowheads="1"/>
          </p:cNvSpPr>
          <p:nvPr>
            <p:ph idx="1"/>
          </p:nvPr>
        </p:nvSpPr>
        <p:spPr>
          <a:xfrm>
            <a:off x="377825" y="1076325"/>
            <a:ext cx="8137525" cy="5378450"/>
          </a:xfrm>
        </p:spPr>
        <p:txBody>
          <a:bodyPr rtlCol="0">
            <a:normAutofit lnSpcReduction="10000"/>
          </a:bodyPr>
          <a:lstStyle/>
          <a:p>
            <a:pPr eaLnBrk="1" fontAlgn="auto" hangingPunct="1">
              <a:spcAft>
                <a:spcPts val="0"/>
              </a:spcAft>
              <a:defRPr/>
            </a:pPr>
            <a:r>
              <a:rPr lang="en-US" altLang="en-US" sz="1800" dirty="0">
                <a:latin typeface="TimesNewRomanPSMT"/>
              </a:rPr>
              <a:t>Biomechanics is an interdisciplinary subject that seeks to understand the mechanics of living system. It is the mechanics applied to the biological system.</a:t>
            </a:r>
          </a:p>
          <a:p>
            <a:pPr algn="just" eaLnBrk="1" fontAlgn="auto" hangingPunct="1">
              <a:spcAft>
                <a:spcPts val="0"/>
              </a:spcAft>
              <a:defRPr/>
            </a:pPr>
            <a:r>
              <a:rPr lang="en-US" altLang="en-US" sz="1800" dirty="0">
                <a:latin typeface="TimesNewRomanPSMT"/>
              </a:rPr>
              <a:t>The skeletal system of the human body resembles a machine that is capable of doing useful work together with the bones regarded as links joints and soft tissues. The skeletal system offers a large range of movement and transmit large forces from one link to the other. Biomechanics helps to understand the relationship between structure and function predict changes due to alteration and propose methods of artificial intervention.</a:t>
            </a:r>
          </a:p>
          <a:p>
            <a:pPr algn="just" eaLnBrk="1" fontAlgn="auto" hangingPunct="1">
              <a:spcAft>
                <a:spcPts val="0"/>
              </a:spcAft>
              <a:defRPr/>
            </a:pPr>
            <a:r>
              <a:rPr lang="en-US" altLang="en-US" sz="1800" dirty="0">
                <a:latin typeface="TimesNewRomanPSMT"/>
              </a:rPr>
              <a:t>There are actually 700 different muscles in the human body which can be classified into three types. So, the muscles can be actually three types, skeletal muscles, cardiac muscles and smooth or visceral muscles. The skeletal muscles are attached to bones and they are as responsible for movement of the skeleton and they are designated as voluntary muscles.</a:t>
            </a:r>
          </a:p>
          <a:p>
            <a:pPr algn="just" eaLnBrk="1" fontAlgn="auto" hangingPunct="1">
              <a:spcAft>
                <a:spcPts val="0"/>
              </a:spcAft>
              <a:defRPr/>
            </a:pPr>
            <a:r>
              <a:rPr lang="en-US" altLang="en-US" sz="1800" dirty="0">
                <a:latin typeface="TimesNewRomanPSMT"/>
              </a:rPr>
              <a:t>The cardiac muscles are the muscles of the heart, they are designated as involuntary muscles examples in walls of blood vessels, intestine and other hollow structures and organs. The smooth or visceral muscle are the muscles of the viscera.</a:t>
            </a:r>
          </a:p>
          <a:p>
            <a:pPr algn="just" eaLnBrk="1" fontAlgn="auto" hangingPunct="1">
              <a:spcAft>
                <a:spcPts val="0"/>
              </a:spcAft>
              <a:defRPr/>
            </a:pPr>
            <a:r>
              <a:rPr lang="en-US" altLang="en-US" sz="1800" dirty="0">
                <a:latin typeface="TimesNewRomanPSMT"/>
              </a:rPr>
              <a:t>The functions of the muscles are as follows: muscles are responsible for motion; so all the motions that generally comes out of the human body are because of the muscle activation. It is responsible for maintenance of posture. it is also responsible for heat production.</a:t>
            </a:r>
            <a:endParaRPr lang="en-IN" altLang="en-US" sz="1800" dirty="0"/>
          </a:p>
          <a:p>
            <a:pPr eaLnBrk="1" fontAlgn="auto" hangingPunct="1">
              <a:spcAft>
                <a:spcPts val="0"/>
              </a:spcAft>
              <a:defRPr/>
            </a:pPr>
            <a:endParaRPr lang="en-IN" altLang="en-US" dirty="0"/>
          </a:p>
        </p:txBody>
      </p:sp>
      <p:sp>
        <p:nvSpPr>
          <p:cNvPr id="35844" name="Slide Number Placeholder 4">
            <a:extLst>
              <a:ext uri="{FF2B5EF4-FFF2-40B4-BE49-F238E27FC236}">
                <a16:creationId xmlns:a16="http://schemas.microsoft.com/office/drawing/2014/main" id="{3BBE2822-7BD4-F2CA-1F7E-DEB6002A23D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A0AE818-519D-459E-AC52-7DAC69FD0B16}" type="slidenum">
              <a:rPr lang="en-US" altLang="en-US" sz="1400">
                <a:solidFill>
                  <a:schemeClr val="bg1"/>
                </a:solidFill>
                <a:latin typeface="Alba" pitchFamily="2" charset="0"/>
              </a:rPr>
              <a:pPr/>
              <a:t>2</a:t>
            </a:fld>
            <a:endParaRPr lang="en-US" altLang="en-US" sz="1400">
              <a:solidFill>
                <a:schemeClr val="bg1"/>
              </a:solidFill>
              <a:latin typeface="Alba" pitchFamily="2" charset="0"/>
            </a:endParaRPr>
          </a:p>
        </p:txBody>
      </p:sp>
    </p:spTree>
  </p:cSld>
  <p:clrMapOvr>
    <a:masterClrMapping/>
  </p:clrMapOvr>
  <p:transition>
    <p:cut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2C5ED9E4-A0C2-461E-ADB5-C71FD210B552}"/>
              </a:ext>
            </a:extLst>
          </p:cNvPr>
          <p:cNvSpPr>
            <a:spLocks noGrp="1" noChangeArrowheads="1"/>
          </p:cNvSpPr>
          <p:nvPr>
            <p:ph type="title"/>
          </p:nvPr>
        </p:nvSpPr>
        <p:spPr>
          <a:xfrm>
            <a:off x="457200" y="309563"/>
            <a:ext cx="5070475" cy="576262"/>
          </a:xfrm>
          <a:solidFill>
            <a:schemeClr val="tx1"/>
          </a:solidFill>
          <a:ln>
            <a:solidFill>
              <a:schemeClr val="accent2"/>
            </a:solidFill>
          </a:ln>
          <a:effectLst>
            <a:outerShdw dist="35921" dir="2700000" algn="ctr" rotWithShape="0">
              <a:schemeClr val="bg2"/>
            </a:outerShdw>
          </a:effectLst>
        </p:spPr>
        <p:txBody>
          <a:bodyPr rtlCol="0">
            <a:normAutofit/>
          </a:bodyPr>
          <a:lstStyle/>
          <a:p>
            <a:pPr eaLnBrk="1" fontAlgn="auto" hangingPunct="1">
              <a:spcAft>
                <a:spcPts val="0"/>
              </a:spcAft>
              <a:defRPr/>
            </a:pPr>
            <a:r>
              <a:rPr lang="en-US" sz="3200" b="1" dirty="0">
                <a:solidFill>
                  <a:schemeClr val="bg1"/>
                </a:solidFill>
                <a:effectLst>
                  <a:outerShdw blurRad="38100" dist="38100" dir="2700000" algn="tl">
                    <a:srgbClr val="000000"/>
                  </a:outerShdw>
                </a:effectLst>
              </a:rPr>
              <a:t>SYNOVIAL JOINTS</a:t>
            </a:r>
          </a:p>
        </p:txBody>
      </p:sp>
      <p:pic>
        <p:nvPicPr>
          <p:cNvPr id="156678" name="Picture 6" descr="Untitled-4d">
            <a:extLst>
              <a:ext uri="{FF2B5EF4-FFF2-40B4-BE49-F238E27FC236}">
                <a16:creationId xmlns:a16="http://schemas.microsoft.com/office/drawing/2014/main" id="{FEA0A2F9-E9E4-4C1F-9703-2DAFB049638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3850" y="1122363"/>
            <a:ext cx="2786063" cy="5402262"/>
          </a:xfrm>
          <a:noFill/>
        </p:spPr>
      </p:pic>
      <p:sp>
        <p:nvSpPr>
          <p:cNvPr id="156675" name="Rectangle 3">
            <a:extLst>
              <a:ext uri="{FF2B5EF4-FFF2-40B4-BE49-F238E27FC236}">
                <a16:creationId xmlns:a16="http://schemas.microsoft.com/office/drawing/2014/main" id="{F3BB5821-FBF3-4A55-8470-AFC230DB5B68}"/>
              </a:ext>
            </a:extLst>
          </p:cNvPr>
          <p:cNvSpPr>
            <a:spLocks noGrp="1" noChangeArrowheads="1"/>
          </p:cNvSpPr>
          <p:nvPr>
            <p:ph type="body" sz="half" idx="2"/>
          </p:nvPr>
        </p:nvSpPr>
        <p:spPr>
          <a:xfrm>
            <a:off x="6142038" y="1419225"/>
            <a:ext cx="2797175" cy="4598988"/>
          </a:xfrm>
          <a:solidFill>
            <a:schemeClr val="tx2"/>
          </a:solidFill>
          <a:ln>
            <a:solidFill>
              <a:schemeClr val="bg1">
                <a:lumMod val="20000"/>
                <a:lumOff val="80000"/>
              </a:schemeClr>
            </a:solidFill>
          </a:ln>
        </p:spPr>
        <p:txBody>
          <a:bodyPr rtlCol="0">
            <a:spAutoFit/>
          </a:bodyPr>
          <a:lstStyle/>
          <a:p>
            <a:pPr eaLnBrk="1" fontAlgn="auto" hangingPunct="1">
              <a:spcAft>
                <a:spcPts val="0"/>
              </a:spcAft>
              <a:defRPr/>
            </a:pPr>
            <a:r>
              <a:rPr lang="en-US" sz="2400" b="1" dirty="0">
                <a:solidFill>
                  <a:schemeClr val="accent1"/>
                </a:solidFill>
                <a:effectLst>
                  <a:outerShdw blurRad="38100" dist="38100" dir="2700000" algn="tl">
                    <a:srgbClr val="000000"/>
                  </a:outerShdw>
                </a:effectLst>
              </a:rPr>
              <a:t>Synovial joints</a:t>
            </a:r>
            <a:r>
              <a:rPr lang="en-US" sz="2400" b="1" dirty="0"/>
              <a:t> </a:t>
            </a:r>
            <a:r>
              <a:rPr lang="en-US" sz="2400" dirty="0"/>
              <a:t>are those in which the articulating bone ends are </a:t>
            </a:r>
            <a:r>
              <a:rPr lang="en-US" sz="2400" b="1" i="1" dirty="0">
                <a:solidFill>
                  <a:srgbClr val="FF3399"/>
                </a:solidFill>
                <a:effectLst>
                  <a:outerShdw blurRad="38100" dist="38100" dir="2700000" algn="tl">
                    <a:srgbClr val="000000"/>
                  </a:outerShdw>
                </a:effectLst>
              </a:rPr>
              <a:t>separated by a joint cavity</a:t>
            </a:r>
            <a:r>
              <a:rPr lang="en-US" sz="2400" dirty="0"/>
              <a:t> which  contains a  synovial fluid. </a:t>
            </a:r>
          </a:p>
          <a:p>
            <a:pPr eaLnBrk="1" fontAlgn="auto" hangingPunct="1">
              <a:spcAft>
                <a:spcPts val="0"/>
              </a:spcAft>
              <a:defRPr/>
            </a:pPr>
            <a:r>
              <a:rPr lang="en-US" sz="2400" dirty="0"/>
              <a:t>They account for </a:t>
            </a:r>
            <a:r>
              <a:rPr lang="en-US" sz="2400" b="1" i="1" dirty="0">
                <a:solidFill>
                  <a:srgbClr val="FF3399"/>
                </a:solidFill>
                <a:effectLst>
                  <a:outerShdw blurRad="38100" dist="38100" dir="2700000" algn="tl">
                    <a:srgbClr val="000000"/>
                  </a:outerShdw>
                </a:effectLst>
              </a:rPr>
              <a:t>all joints of the limbs.</a:t>
            </a:r>
          </a:p>
        </p:txBody>
      </p:sp>
      <p:sp>
        <p:nvSpPr>
          <p:cNvPr id="70661" name="Slide Number Placeholder 5">
            <a:extLst>
              <a:ext uri="{FF2B5EF4-FFF2-40B4-BE49-F238E27FC236}">
                <a16:creationId xmlns:a16="http://schemas.microsoft.com/office/drawing/2014/main" id="{74688B1C-544C-B2C0-5023-7D1341F527B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C31642-BC31-402B-AB39-B4A112AAB680}" type="slidenum">
              <a:rPr lang="en-US" altLang="en-US" sz="1400">
                <a:solidFill>
                  <a:schemeClr val="bg1"/>
                </a:solidFill>
                <a:latin typeface="Alba" pitchFamily="2" charset="0"/>
              </a:rPr>
              <a:pPr/>
              <a:t>20</a:t>
            </a:fld>
            <a:endParaRPr lang="en-US" altLang="en-US" sz="1400">
              <a:solidFill>
                <a:schemeClr val="bg1"/>
              </a:solidFill>
              <a:latin typeface="Alba" pitchFamily="2" charset="0"/>
            </a:endParaRPr>
          </a:p>
        </p:txBody>
      </p:sp>
      <p:pic>
        <p:nvPicPr>
          <p:cNvPr id="156679" name="Picture 7" descr="Untitled-11a">
            <a:extLst>
              <a:ext uri="{FF2B5EF4-FFF2-40B4-BE49-F238E27FC236}">
                <a16:creationId xmlns:a16="http://schemas.microsoft.com/office/drawing/2014/main" id="{7B480CEF-7E06-D1B3-3133-CEC1BB80A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125538"/>
            <a:ext cx="3027362" cy="540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80" name="Line 8">
            <a:extLst>
              <a:ext uri="{FF2B5EF4-FFF2-40B4-BE49-F238E27FC236}">
                <a16:creationId xmlns:a16="http://schemas.microsoft.com/office/drawing/2014/main" id="{84348CFA-369B-E837-0F47-BA767DB78902}"/>
              </a:ext>
            </a:extLst>
          </p:cNvPr>
          <p:cNvSpPr>
            <a:spLocks noChangeShapeType="1"/>
          </p:cNvSpPr>
          <p:nvPr/>
        </p:nvSpPr>
        <p:spPr bwMode="auto">
          <a:xfrm flipH="1">
            <a:off x="2341563" y="2060575"/>
            <a:ext cx="1509712" cy="215900"/>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56681" name="Line 9">
            <a:extLst>
              <a:ext uri="{FF2B5EF4-FFF2-40B4-BE49-F238E27FC236}">
                <a16:creationId xmlns:a16="http://schemas.microsoft.com/office/drawing/2014/main" id="{2C009151-07DB-8BCC-86EA-A17846666935}"/>
              </a:ext>
            </a:extLst>
          </p:cNvPr>
          <p:cNvSpPr>
            <a:spLocks noChangeShapeType="1"/>
          </p:cNvSpPr>
          <p:nvPr/>
        </p:nvSpPr>
        <p:spPr bwMode="auto">
          <a:xfrm flipH="1" flipV="1">
            <a:off x="2557463" y="3141663"/>
            <a:ext cx="1366837" cy="431800"/>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56682" name="Line 10">
            <a:extLst>
              <a:ext uri="{FF2B5EF4-FFF2-40B4-BE49-F238E27FC236}">
                <a16:creationId xmlns:a16="http://schemas.microsoft.com/office/drawing/2014/main" id="{0F61023B-1E81-5EA3-32F7-F62C82CB6136}"/>
              </a:ext>
            </a:extLst>
          </p:cNvPr>
          <p:cNvSpPr>
            <a:spLocks noChangeShapeType="1"/>
          </p:cNvSpPr>
          <p:nvPr/>
        </p:nvSpPr>
        <p:spPr bwMode="auto">
          <a:xfrm flipH="1" flipV="1">
            <a:off x="2627313" y="3933825"/>
            <a:ext cx="1296987" cy="1439863"/>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156678"/>
                                        </p:tgtEl>
                                        <p:attrNameLst>
                                          <p:attrName>style.visibility</p:attrName>
                                        </p:attrNameLst>
                                      </p:cBhvr>
                                      <p:to>
                                        <p:strVal val="visible"/>
                                      </p:to>
                                    </p:set>
                                    <p:animEffect transition="in" filter="barn(inHorizontal)">
                                      <p:cBhvr>
                                        <p:cTn id="7" dur="500"/>
                                        <p:tgtEl>
                                          <p:spTgt spid="156678"/>
                                        </p:tgtEl>
                                      </p:cBhvr>
                                    </p:animEffect>
                                  </p:childTnLst>
                                </p:cTn>
                              </p:par>
                            </p:childTnLst>
                          </p:cTn>
                        </p:par>
                        <p:par>
                          <p:cTn id="8" fill="hold" nodeType="afterGroup">
                            <p:stCondLst>
                              <p:cond delay="500"/>
                            </p:stCondLst>
                            <p:childTnLst>
                              <p:par>
                                <p:cTn id="9" presetID="29" presetClass="entr" presetSubtype="0" fill="hold" nodeType="afterEffect">
                                  <p:stCondLst>
                                    <p:cond delay="0"/>
                                  </p:stCondLst>
                                  <p:childTnLst>
                                    <p:set>
                                      <p:cBhvr>
                                        <p:cTn id="10" dur="1" fill="hold">
                                          <p:stCondLst>
                                            <p:cond delay="0"/>
                                          </p:stCondLst>
                                        </p:cTn>
                                        <p:tgtEl>
                                          <p:spTgt spid="156675">
                                            <p:bg/>
                                          </p:spTgt>
                                        </p:tgtEl>
                                        <p:attrNameLst>
                                          <p:attrName>style.visibility</p:attrName>
                                        </p:attrNameLst>
                                      </p:cBhvr>
                                      <p:to>
                                        <p:strVal val="visible"/>
                                      </p:to>
                                    </p:set>
                                    <p:anim calcmode="lin" valueType="num">
                                      <p:cBhvr>
                                        <p:cTn id="11" dur="1000" fill="hold"/>
                                        <p:tgtEl>
                                          <p:spTgt spid="156675">
                                            <p:bg/>
                                          </p:spTgt>
                                        </p:tgtEl>
                                        <p:attrNameLst>
                                          <p:attrName>ppt_x</p:attrName>
                                        </p:attrNameLst>
                                      </p:cBhvr>
                                      <p:tavLst>
                                        <p:tav tm="0">
                                          <p:val>
                                            <p:strVal val="#ppt_x-.2"/>
                                          </p:val>
                                        </p:tav>
                                        <p:tav tm="100000">
                                          <p:val>
                                            <p:strVal val="#ppt_x"/>
                                          </p:val>
                                        </p:tav>
                                      </p:tavLst>
                                    </p:anim>
                                    <p:anim calcmode="lin" valueType="num">
                                      <p:cBhvr>
                                        <p:cTn id="12" dur="1000" fill="hold"/>
                                        <p:tgtEl>
                                          <p:spTgt spid="156675">
                                            <p:bg/>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156675">
                                            <p:bg/>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ntr" presetSubtype="0" fill="hold" nodeType="clickEffect">
                                  <p:stCondLst>
                                    <p:cond delay="0"/>
                                  </p:stCondLst>
                                  <p:childTnLst>
                                    <p:set>
                                      <p:cBhvr>
                                        <p:cTn id="17" dur="1" fill="hold">
                                          <p:stCondLst>
                                            <p:cond delay="0"/>
                                          </p:stCondLst>
                                        </p:cTn>
                                        <p:tgtEl>
                                          <p:spTgt spid="156675">
                                            <p:txEl>
                                              <p:pRg st="0" end="0"/>
                                            </p:txEl>
                                          </p:spTgt>
                                        </p:tgtEl>
                                        <p:attrNameLst>
                                          <p:attrName>style.visibility</p:attrName>
                                        </p:attrNameLst>
                                      </p:cBhvr>
                                      <p:to>
                                        <p:strVal val="visible"/>
                                      </p:to>
                                    </p:set>
                                    <p:anim calcmode="lin" valueType="num">
                                      <p:cBhvr>
                                        <p:cTn id="18" dur="1000" fill="hold"/>
                                        <p:tgtEl>
                                          <p:spTgt spid="156675">
                                            <p:txEl>
                                              <p:pRg st="0" end="0"/>
                                            </p:txEl>
                                          </p:spTgt>
                                        </p:tgtEl>
                                        <p:attrNameLst>
                                          <p:attrName>ppt_x</p:attrName>
                                        </p:attrNameLst>
                                      </p:cBhvr>
                                      <p:tavLst>
                                        <p:tav tm="0">
                                          <p:val>
                                            <p:strVal val="#ppt_x-.2"/>
                                          </p:val>
                                        </p:tav>
                                        <p:tav tm="100000">
                                          <p:val>
                                            <p:strVal val="#ppt_x"/>
                                          </p:val>
                                        </p:tav>
                                      </p:tavLst>
                                    </p:anim>
                                    <p:anim calcmode="lin" valueType="num">
                                      <p:cBhvr>
                                        <p:cTn id="19" dur="1000" fill="hold"/>
                                        <p:tgtEl>
                                          <p:spTgt spid="15667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56675">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6" fill="hold" nodeType="clickEffect">
                                  <p:stCondLst>
                                    <p:cond delay="0"/>
                                  </p:stCondLst>
                                  <p:childTnLst>
                                    <p:set>
                                      <p:cBhvr>
                                        <p:cTn id="24" dur="1" fill="hold">
                                          <p:stCondLst>
                                            <p:cond delay="0"/>
                                          </p:stCondLst>
                                        </p:cTn>
                                        <p:tgtEl>
                                          <p:spTgt spid="156679"/>
                                        </p:tgtEl>
                                        <p:attrNameLst>
                                          <p:attrName>style.visibility</p:attrName>
                                        </p:attrNameLst>
                                      </p:cBhvr>
                                      <p:to>
                                        <p:strVal val="visible"/>
                                      </p:to>
                                    </p:set>
                                    <p:animEffect transition="in" filter="barn(inHorizontal)">
                                      <p:cBhvr>
                                        <p:cTn id="25" dur="500"/>
                                        <p:tgtEl>
                                          <p:spTgt spid="156679"/>
                                        </p:tgtEl>
                                      </p:cBhvr>
                                    </p:animEffect>
                                  </p:childTnLst>
                                </p:cTn>
                              </p:par>
                            </p:childTnLst>
                          </p:cTn>
                        </p:par>
                        <p:par>
                          <p:cTn id="26" fill="hold" nodeType="afterGroup">
                            <p:stCondLst>
                              <p:cond delay="500"/>
                            </p:stCondLst>
                            <p:childTnLst>
                              <p:par>
                                <p:cTn id="27" presetID="29" presetClass="entr" presetSubtype="0" fill="hold" nodeType="afterEffect">
                                  <p:stCondLst>
                                    <p:cond delay="0"/>
                                  </p:stCondLst>
                                  <p:childTnLst>
                                    <p:set>
                                      <p:cBhvr>
                                        <p:cTn id="28" dur="1" fill="hold">
                                          <p:stCondLst>
                                            <p:cond delay="0"/>
                                          </p:stCondLst>
                                        </p:cTn>
                                        <p:tgtEl>
                                          <p:spTgt spid="156675">
                                            <p:txEl>
                                              <p:pRg st="1" end="1"/>
                                            </p:txEl>
                                          </p:spTgt>
                                        </p:tgtEl>
                                        <p:attrNameLst>
                                          <p:attrName>style.visibility</p:attrName>
                                        </p:attrNameLst>
                                      </p:cBhvr>
                                      <p:to>
                                        <p:strVal val="visible"/>
                                      </p:to>
                                    </p:set>
                                    <p:anim calcmode="lin" valueType="num">
                                      <p:cBhvr>
                                        <p:cTn id="29" dur="1000" fill="hold"/>
                                        <p:tgtEl>
                                          <p:spTgt spid="156675">
                                            <p:txEl>
                                              <p:pRg st="1" end="1"/>
                                            </p:txEl>
                                          </p:spTgt>
                                        </p:tgtEl>
                                        <p:attrNameLst>
                                          <p:attrName>ppt_x</p:attrName>
                                        </p:attrNameLst>
                                      </p:cBhvr>
                                      <p:tavLst>
                                        <p:tav tm="0">
                                          <p:val>
                                            <p:strVal val="#ppt_x-.2"/>
                                          </p:val>
                                        </p:tav>
                                        <p:tav tm="100000">
                                          <p:val>
                                            <p:strVal val="#ppt_x"/>
                                          </p:val>
                                        </p:tav>
                                      </p:tavLst>
                                    </p:anim>
                                    <p:anim calcmode="lin" valueType="num">
                                      <p:cBhvr>
                                        <p:cTn id="30" dur="1000" fill="hold"/>
                                        <p:tgtEl>
                                          <p:spTgt spid="15667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31" dur="1000"/>
                                        <p:tgtEl>
                                          <p:spTgt spid="156675">
                                            <p:txEl>
                                              <p:pRg st="1" end="1"/>
                                            </p:txEl>
                                          </p:spTgt>
                                        </p:tgtEl>
                                      </p:cBhvr>
                                    </p:animEffect>
                                  </p:childTnLst>
                                </p:cTn>
                              </p:par>
                            </p:childTnLst>
                          </p:cTn>
                        </p:par>
                        <p:par>
                          <p:cTn id="32" fill="hold" nodeType="afterGroup">
                            <p:stCondLst>
                              <p:cond delay="1500"/>
                            </p:stCondLst>
                            <p:childTnLst>
                              <p:par>
                                <p:cTn id="33" presetID="22" presetClass="entr" presetSubtype="2" fill="hold" nodeType="afterEffect">
                                  <p:stCondLst>
                                    <p:cond delay="0"/>
                                  </p:stCondLst>
                                  <p:childTnLst>
                                    <p:set>
                                      <p:cBhvr>
                                        <p:cTn id="34" dur="1" fill="hold">
                                          <p:stCondLst>
                                            <p:cond delay="0"/>
                                          </p:stCondLst>
                                        </p:cTn>
                                        <p:tgtEl>
                                          <p:spTgt spid="156680"/>
                                        </p:tgtEl>
                                        <p:attrNameLst>
                                          <p:attrName>style.visibility</p:attrName>
                                        </p:attrNameLst>
                                      </p:cBhvr>
                                      <p:to>
                                        <p:strVal val="visible"/>
                                      </p:to>
                                    </p:set>
                                    <p:animEffect transition="in" filter="wipe(right)">
                                      <p:cBhvr>
                                        <p:cTn id="35" dur="1000"/>
                                        <p:tgtEl>
                                          <p:spTgt spid="156680"/>
                                        </p:tgtEl>
                                      </p:cBhvr>
                                    </p:animEffect>
                                  </p:childTnLst>
                                </p:cTn>
                              </p:par>
                            </p:childTnLst>
                          </p:cTn>
                        </p:par>
                        <p:par>
                          <p:cTn id="36" fill="hold" nodeType="afterGroup">
                            <p:stCondLst>
                              <p:cond delay="2500"/>
                            </p:stCondLst>
                            <p:childTnLst>
                              <p:par>
                                <p:cTn id="37" presetID="22" presetClass="entr" presetSubtype="2" fill="hold" nodeType="afterEffect">
                                  <p:stCondLst>
                                    <p:cond delay="0"/>
                                  </p:stCondLst>
                                  <p:childTnLst>
                                    <p:set>
                                      <p:cBhvr>
                                        <p:cTn id="38" dur="1" fill="hold">
                                          <p:stCondLst>
                                            <p:cond delay="0"/>
                                          </p:stCondLst>
                                        </p:cTn>
                                        <p:tgtEl>
                                          <p:spTgt spid="156681"/>
                                        </p:tgtEl>
                                        <p:attrNameLst>
                                          <p:attrName>style.visibility</p:attrName>
                                        </p:attrNameLst>
                                      </p:cBhvr>
                                      <p:to>
                                        <p:strVal val="visible"/>
                                      </p:to>
                                    </p:set>
                                    <p:animEffect transition="in" filter="wipe(right)">
                                      <p:cBhvr>
                                        <p:cTn id="39" dur="1000"/>
                                        <p:tgtEl>
                                          <p:spTgt spid="156681"/>
                                        </p:tgtEl>
                                      </p:cBhvr>
                                    </p:animEffect>
                                  </p:childTnLst>
                                </p:cTn>
                              </p:par>
                            </p:childTnLst>
                          </p:cTn>
                        </p:par>
                        <p:par>
                          <p:cTn id="40" fill="hold" nodeType="afterGroup">
                            <p:stCondLst>
                              <p:cond delay="3500"/>
                            </p:stCondLst>
                            <p:childTnLst>
                              <p:par>
                                <p:cTn id="41" presetID="22" presetClass="entr" presetSubtype="4" fill="hold" nodeType="afterEffect">
                                  <p:stCondLst>
                                    <p:cond delay="0"/>
                                  </p:stCondLst>
                                  <p:childTnLst>
                                    <p:set>
                                      <p:cBhvr>
                                        <p:cTn id="42" dur="1" fill="hold">
                                          <p:stCondLst>
                                            <p:cond delay="0"/>
                                          </p:stCondLst>
                                        </p:cTn>
                                        <p:tgtEl>
                                          <p:spTgt spid="156682"/>
                                        </p:tgtEl>
                                        <p:attrNameLst>
                                          <p:attrName>style.visibility</p:attrName>
                                        </p:attrNameLst>
                                      </p:cBhvr>
                                      <p:to>
                                        <p:strVal val="visible"/>
                                      </p:to>
                                    </p:set>
                                    <p:animEffect transition="in" filter="wipe(down)">
                                      <p:cBhvr>
                                        <p:cTn id="43" dur="1000"/>
                                        <p:tgtEl>
                                          <p:spTgt spid="156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C4D52728-F0FB-AB04-3D9E-0848E98FF285}"/>
              </a:ext>
            </a:extLst>
          </p:cNvPr>
          <p:cNvSpPr>
            <a:spLocks noGrp="1" noChangeArrowheads="1"/>
          </p:cNvSpPr>
          <p:nvPr>
            <p:ph type="title"/>
          </p:nvPr>
        </p:nvSpPr>
        <p:spPr>
          <a:xfrm>
            <a:off x="328613" y="100013"/>
            <a:ext cx="7543800" cy="706437"/>
          </a:xfrm>
          <a:solidFill>
            <a:schemeClr val="tx1"/>
          </a:solidFill>
          <a:ln>
            <a:solidFill>
              <a:schemeClr val="accent2"/>
            </a:solidFill>
            <a:miter lim="800000"/>
            <a:headEnd/>
            <a:tailEnd/>
          </a:ln>
        </p:spPr>
        <p:txBody>
          <a:bodyPr/>
          <a:lstStyle/>
          <a:p>
            <a:pPr eaLnBrk="1" hangingPunct="1"/>
            <a:r>
              <a:rPr lang="en-US" altLang="en-US" sz="3200" b="1">
                <a:solidFill>
                  <a:schemeClr val="bg1"/>
                </a:solidFill>
              </a:rPr>
              <a:t>FEATURES OF SYNOVIAL JOINTS</a:t>
            </a:r>
          </a:p>
        </p:txBody>
      </p:sp>
      <p:pic>
        <p:nvPicPr>
          <p:cNvPr id="158724" name="Picture 4" descr="22">
            <a:extLst>
              <a:ext uri="{FF2B5EF4-FFF2-40B4-BE49-F238E27FC236}">
                <a16:creationId xmlns:a16="http://schemas.microsoft.com/office/drawing/2014/main" id="{29216E28-85FF-A1E5-D603-EE15197F5D9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8613" y="871538"/>
            <a:ext cx="5743575" cy="4621212"/>
          </a:xfrm>
          <a:noFill/>
        </p:spPr>
      </p:pic>
      <p:sp>
        <p:nvSpPr>
          <p:cNvPr id="158723" name="Rectangle 3">
            <a:extLst>
              <a:ext uri="{FF2B5EF4-FFF2-40B4-BE49-F238E27FC236}">
                <a16:creationId xmlns:a16="http://schemas.microsoft.com/office/drawing/2014/main" id="{A0D218DC-CEE0-487F-8371-57187CB95498}"/>
              </a:ext>
            </a:extLst>
          </p:cNvPr>
          <p:cNvSpPr>
            <a:spLocks noGrp="1" noChangeArrowheads="1"/>
          </p:cNvSpPr>
          <p:nvPr>
            <p:ph type="body" sz="half" idx="2"/>
          </p:nvPr>
        </p:nvSpPr>
        <p:spPr>
          <a:xfrm>
            <a:off x="641350" y="5595938"/>
            <a:ext cx="7902575" cy="695325"/>
          </a:xfrm>
          <a:solidFill>
            <a:schemeClr val="tx2"/>
          </a:solidFill>
          <a:ln>
            <a:solidFill>
              <a:schemeClr val="bg1">
                <a:lumMod val="20000"/>
                <a:lumOff val="80000"/>
              </a:schemeClr>
            </a:solidFill>
          </a:ln>
        </p:spPr>
        <p:txBody>
          <a:bodyPr rtlCol="0">
            <a:spAutoFit/>
          </a:bodyPr>
          <a:lstStyle/>
          <a:p>
            <a:pPr marL="357188" indent="-357188" algn="ctr" eaLnBrk="1" fontAlgn="auto" hangingPunct="1">
              <a:lnSpc>
                <a:spcPct val="80000"/>
              </a:lnSpc>
              <a:spcAft>
                <a:spcPts val="0"/>
              </a:spcAft>
              <a:buFontTx/>
              <a:buAutoNum type="arabicPeriod"/>
              <a:defRPr/>
            </a:pPr>
            <a:r>
              <a:rPr lang="en-US" sz="2400" b="1" dirty="0">
                <a:solidFill>
                  <a:schemeClr val="accent2"/>
                </a:solidFill>
                <a:effectLst>
                  <a:outerShdw blurRad="38100" dist="38100" dir="2700000" algn="tl">
                    <a:srgbClr val="000000"/>
                  </a:outerShdw>
                </a:effectLst>
              </a:rPr>
              <a:t>Articular cartilage. </a:t>
            </a:r>
          </a:p>
          <a:p>
            <a:pPr marL="357188" indent="-357188" eaLnBrk="1" fontAlgn="auto" hangingPunct="1">
              <a:lnSpc>
                <a:spcPct val="80000"/>
              </a:lnSpc>
              <a:spcAft>
                <a:spcPts val="0"/>
              </a:spcAft>
              <a:buFontTx/>
              <a:buNone/>
              <a:defRPr/>
            </a:pPr>
            <a:r>
              <a:rPr lang="en-US" dirty="0"/>
              <a:t>The 2 ends of the bones are covered by articular (hyaline) cartilage.</a:t>
            </a:r>
            <a:endParaRPr lang="en-US" b="1" dirty="0"/>
          </a:p>
        </p:txBody>
      </p:sp>
      <p:sp>
        <p:nvSpPr>
          <p:cNvPr id="72709" name="Slide Number Placeholder 5">
            <a:extLst>
              <a:ext uri="{FF2B5EF4-FFF2-40B4-BE49-F238E27FC236}">
                <a16:creationId xmlns:a16="http://schemas.microsoft.com/office/drawing/2014/main" id="{4D802312-B005-1E76-1EF0-D38DB97E25F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CCC8F0B-D18E-4EDB-8629-DC852267DB47}" type="slidenum">
              <a:rPr lang="en-US" altLang="en-US" sz="1400">
                <a:solidFill>
                  <a:schemeClr val="bg1"/>
                </a:solidFill>
                <a:latin typeface="Alba" pitchFamily="2" charset="0"/>
              </a:rPr>
              <a:pPr/>
              <a:t>21</a:t>
            </a:fld>
            <a:endParaRPr lang="en-US" altLang="en-US" sz="1400">
              <a:solidFill>
                <a:schemeClr val="bg1"/>
              </a:solidFill>
              <a:latin typeface="Alba" pitchFamily="2" charset="0"/>
            </a:endParaRPr>
          </a:p>
        </p:txBody>
      </p:sp>
      <p:sp>
        <p:nvSpPr>
          <p:cNvPr id="158731" name="AutoShape 11">
            <a:extLst>
              <a:ext uri="{FF2B5EF4-FFF2-40B4-BE49-F238E27FC236}">
                <a16:creationId xmlns:a16="http://schemas.microsoft.com/office/drawing/2014/main" id="{E5F3C569-944B-EDFD-4941-0B7E0F3196D9}"/>
              </a:ext>
            </a:extLst>
          </p:cNvPr>
          <p:cNvSpPr>
            <a:spLocks noChangeArrowheads="1"/>
          </p:cNvSpPr>
          <p:nvPr/>
        </p:nvSpPr>
        <p:spPr bwMode="auto">
          <a:xfrm>
            <a:off x="4286250" y="2720975"/>
            <a:ext cx="957263" cy="708025"/>
          </a:xfrm>
          <a:prstGeom prst="roundRect">
            <a:avLst>
              <a:gd name="adj" fmla="val 16667"/>
            </a:avLst>
          </a:prstGeom>
          <a:solidFill>
            <a:schemeClr val="accent1">
              <a:alpha val="14902"/>
            </a:schemeClr>
          </a:solidFill>
          <a:ln w="28575">
            <a:solidFill>
              <a:schemeClr val="accent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TextBox 7">
            <a:extLst>
              <a:ext uri="{FF2B5EF4-FFF2-40B4-BE49-F238E27FC236}">
                <a16:creationId xmlns:a16="http://schemas.microsoft.com/office/drawing/2014/main" id="{F3A2B819-0F29-4D59-98EB-BE77DB17CF8A}"/>
              </a:ext>
            </a:extLst>
          </p:cNvPr>
          <p:cNvSpPr txBox="1"/>
          <p:nvPr/>
        </p:nvSpPr>
        <p:spPr>
          <a:xfrm>
            <a:off x="6029325" y="1514475"/>
            <a:ext cx="2943225" cy="1938338"/>
          </a:xfrm>
          <a:prstGeom prst="rect">
            <a:avLst/>
          </a:prstGeom>
          <a:solidFill>
            <a:schemeClr val="accent2">
              <a:lumMod val="75000"/>
            </a:schemeClr>
          </a:solidFill>
          <a:ln>
            <a:solidFill>
              <a:schemeClr val="accent1"/>
            </a:solidFill>
          </a:ln>
        </p:spPr>
        <p:txBody>
          <a:bodyPr>
            <a:spAutoFit/>
          </a:bodyPr>
          <a:lstStyle/>
          <a:p>
            <a:pPr eaLnBrk="1" hangingPunct="1">
              <a:defRPr/>
            </a:pPr>
            <a:r>
              <a:rPr lang="en-US" sz="2000" b="1" dirty="0">
                <a:latin typeface="Arial" charset="0"/>
              </a:rPr>
              <a:t>1-</a:t>
            </a:r>
            <a:r>
              <a:rPr lang="en-US" sz="2000" dirty="0">
                <a:latin typeface="Arial" charset="0"/>
              </a:rPr>
              <a:t> </a:t>
            </a:r>
            <a:r>
              <a:rPr lang="en-US" sz="2000" b="1" dirty="0">
                <a:latin typeface="Arial" charset="0"/>
              </a:rPr>
              <a:t>Articular cartilage.</a:t>
            </a:r>
          </a:p>
          <a:p>
            <a:pPr eaLnBrk="1" hangingPunct="1">
              <a:defRPr/>
            </a:pPr>
            <a:r>
              <a:rPr lang="en-US" sz="2000" b="1" dirty="0">
                <a:latin typeface="Arial" charset="0"/>
              </a:rPr>
              <a:t>2- Fibrous capsule.</a:t>
            </a:r>
          </a:p>
          <a:p>
            <a:pPr eaLnBrk="1" hangingPunct="1">
              <a:defRPr/>
            </a:pPr>
            <a:r>
              <a:rPr lang="en-US" sz="2000" b="1" dirty="0">
                <a:latin typeface="Arial" charset="0"/>
              </a:rPr>
              <a:t>3- Synovial membrane</a:t>
            </a:r>
          </a:p>
          <a:p>
            <a:pPr eaLnBrk="1" hangingPunct="1">
              <a:defRPr/>
            </a:pPr>
            <a:r>
              <a:rPr lang="en-US" sz="2000" b="1" dirty="0">
                <a:latin typeface="Arial" charset="0"/>
              </a:rPr>
              <a:t>4- Joint cavity.</a:t>
            </a:r>
          </a:p>
          <a:p>
            <a:pPr eaLnBrk="1" hangingPunct="1">
              <a:defRPr/>
            </a:pPr>
            <a:r>
              <a:rPr lang="en-US" sz="2000" b="1" dirty="0">
                <a:latin typeface="Arial" charset="0"/>
              </a:rPr>
              <a:t>5- Extracapsular ligaments.</a:t>
            </a:r>
            <a:endParaRPr lang="en-US" b="1" dirty="0">
              <a:latin typeface="Arial" charset="0"/>
            </a:endParaRP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box(in)">
                                      <p:cBhvr>
                                        <p:cTn id="7" dur="500"/>
                                        <p:tgtEl>
                                          <p:spTgt spid="158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nodeType="clickEffect">
                                  <p:stCondLst>
                                    <p:cond delay="0"/>
                                  </p:stCondLst>
                                  <p:childTnLst>
                                    <p:set>
                                      <p:cBhvr>
                                        <p:cTn id="11" dur="1" fill="hold">
                                          <p:stCondLst>
                                            <p:cond delay="0"/>
                                          </p:stCondLst>
                                        </p:cTn>
                                        <p:tgtEl>
                                          <p:spTgt spid="158723">
                                            <p:bg/>
                                          </p:spTgt>
                                        </p:tgtEl>
                                        <p:attrNameLst>
                                          <p:attrName>style.visibility</p:attrName>
                                        </p:attrNameLst>
                                      </p:cBhvr>
                                      <p:to>
                                        <p:strVal val="visible"/>
                                      </p:to>
                                    </p:set>
                                    <p:animEffect transition="in" filter="fade">
                                      <p:cBhvr>
                                        <p:cTn id="12" dur="1000"/>
                                        <p:tgtEl>
                                          <p:spTgt spid="158723">
                                            <p:bg/>
                                          </p:spTgt>
                                        </p:tgtEl>
                                      </p:cBhvr>
                                    </p:animEffect>
                                    <p:anim calcmode="lin" valueType="num">
                                      <p:cBhvr>
                                        <p:cTn id="13" dur="1000" fill="hold"/>
                                        <p:tgtEl>
                                          <p:spTgt spid="158723">
                                            <p:bg/>
                                          </p:spTgt>
                                        </p:tgtEl>
                                        <p:attrNameLst>
                                          <p:attrName>ppt_x</p:attrName>
                                        </p:attrNameLst>
                                      </p:cBhvr>
                                      <p:tavLst>
                                        <p:tav tm="0">
                                          <p:val>
                                            <p:strVal val="#ppt_x"/>
                                          </p:val>
                                        </p:tav>
                                        <p:tav tm="100000">
                                          <p:val>
                                            <p:strVal val="#ppt_x"/>
                                          </p:val>
                                        </p:tav>
                                      </p:tavLst>
                                    </p:anim>
                                    <p:anim calcmode="lin" valueType="num">
                                      <p:cBhvr>
                                        <p:cTn id="14" dur="900" decel="100000" fill="hold"/>
                                        <p:tgtEl>
                                          <p:spTgt spid="158723">
                                            <p:bg/>
                                          </p:spTgt>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58723">
                                            <p:bg/>
                                          </p:spTgt>
                                        </p:tgtEl>
                                        <p:attrNameLst>
                                          <p:attrName>ppt_y</p:attrName>
                                        </p:attrNameLst>
                                      </p:cBhvr>
                                      <p:tavLst>
                                        <p:tav tm="0">
                                          <p:val>
                                            <p:strVal val="#ppt_y-.03"/>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7" presetClass="entr" presetSubtype="0" fill="hold" nodeType="clickEffect">
                                  <p:stCondLst>
                                    <p:cond delay="0"/>
                                  </p:stCondLst>
                                  <p:childTnLst>
                                    <p:set>
                                      <p:cBhvr>
                                        <p:cTn id="19" dur="1" fill="hold">
                                          <p:stCondLst>
                                            <p:cond delay="0"/>
                                          </p:stCondLst>
                                        </p:cTn>
                                        <p:tgtEl>
                                          <p:spTgt spid="158723">
                                            <p:txEl>
                                              <p:pRg st="0" end="0"/>
                                            </p:txEl>
                                          </p:spTgt>
                                        </p:tgtEl>
                                        <p:attrNameLst>
                                          <p:attrName>style.visibility</p:attrName>
                                        </p:attrNameLst>
                                      </p:cBhvr>
                                      <p:to>
                                        <p:strVal val="visible"/>
                                      </p:to>
                                    </p:set>
                                    <p:animEffect transition="in" filter="fade">
                                      <p:cBhvr>
                                        <p:cTn id="20" dur="1000"/>
                                        <p:tgtEl>
                                          <p:spTgt spid="158723">
                                            <p:txEl>
                                              <p:pRg st="0" end="0"/>
                                            </p:txEl>
                                          </p:spTgt>
                                        </p:tgtEl>
                                      </p:cBhvr>
                                    </p:animEffect>
                                    <p:anim calcmode="lin" valueType="num">
                                      <p:cBhvr>
                                        <p:cTn id="21" dur="1000" fill="hold"/>
                                        <p:tgtEl>
                                          <p:spTgt spid="158723">
                                            <p:txEl>
                                              <p:pRg st="0" end="0"/>
                                            </p:txEl>
                                          </p:spTgt>
                                        </p:tgtEl>
                                        <p:attrNameLst>
                                          <p:attrName>ppt_x</p:attrName>
                                        </p:attrNameLst>
                                      </p:cBhvr>
                                      <p:tavLst>
                                        <p:tav tm="0">
                                          <p:val>
                                            <p:strVal val="#ppt_x"/>
                                          </p:val>
                                        </p:tav>
                                        <p:tav tm="100000">
                                          <p:val>
                                            <p:strVal val="#ppt_x"/>
                                          </p:val>
                                        </p:tav>
                                      </p:tavLst>
                                    </p:anim>
                                    <p:anim calcmode="lin" valueType="num">
                                      <p:cBhvr>
                                        <p:cTn id="22" dur="900" decel="100000" fill="hold"/>
                                        <p:tgtEl>
                                          <p:spTgt spid="158723">
                                            <p:txEl>
                                              <p:pRg st="0" end="0"/>
                                            </p:txEl>
                                          </p:spTgt>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5872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7" presetClass="entr" presetSubtype="0" fill="hold" nodeType="clickEffect">
                                  <p:stCondLst>
                                    <p:cond delay="0"/>
                                  </p:stCondLst>
                                  <p:childTnLst>
                                    <p:set>
                                      <p:cBhvr>
                                        <p:cTn id="27" dur="1" fill="hold">
                                          <p:stCondLst>
                                            <p:cond delay="0"/>
                                          </p:stCondLst>
                                        </p:cTn>
                                        <p:tgtEl>
                                          <p:spTgt spid="158723">
                                            <p:txEl>
                                              <p:pRg st="1" end="1"/>
                                            </p:txEl>
                                          </p:spTgt>
                                        </p:tgtEl>
                                        <p:attrNameLst>
                                          <p:attrName>style.visibility</p:attrName>
                                        </p:attrNameLst>
                                      </p:cBhvr>
                                      <p:to>
                                        <p:strVal val="visible"/>
                                      </p:to>
                                    </p:set>
                                    <p:animEffect transition="in" filter="fade">
                                      <p:cBhvr>
                                        <p:cTn id="28" dur="1000"/>
                                        <p:tgtEl>
                                          <p:spTgt spid="158723">
                                            <p:txEl>
                                              <p:pRg st="1" end="1"/>
                                            </p:txEl>
                                          </p:spTgt>
                                        </p:tgtEl>
                                      </p:cBhvr>
                                    </p:animEffect>
                                    <p:anim calcmode="lin" valueType="num">
                                      <p:cBhvr>
                                        <p:cTn id="29" dur="1000" fill="hold"/>
                                        <p:tgtEl>
                                          <p:spTgt spid="158723">
                                            <p:txEl>
                                              <p:pRg st="1" end="1"/>
                                            </p:txEl>
                                          </p:spTgt>
                                        </p:tgtEl>
                                        <p:attrNameLst>
                                          <p:attrName>ppt_x</p:attrName>
                                        </p:attrNameLst>
                                      </p:cBhvr>
                                      <p:tavLst>
                                        <p:tav tm="0">
                                          <p:val>
                                            <p:strVal val="#ppt_x"/>
                                          </p:val>
                                        </p:tav>
                                        <p:tav tm="100000">
                                          <p:val>
                                            <p:strVal val="#ppt_x"/>
                                          </p:val>
                                        </p:tav>
                                      </p:tavLst>
                                    </p:anim>
                                    <p:anim calcmode="lin" valueType="num">
                                      <p:cBhvr>
                                        <p:cTn id="30" dur="900" decel="100000" fill="hold"/>
                                        <p:tgtEl>
                                          <p:spTgt spid="158723">
                                            <p:txEl>
                                              <p:pRg st="1" end="1"/>
                                            </p:txEl>
                                          </p:spTgt>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58723">
                                            <p:txEl>
                                              <p:pRg st="1" end="1"/>
                                            </p:txEl>
                                          </p:spTgt>
                                        </p:tgtEl>
                                        <p:attrNameLst>
                                          <p:attrName>ppt_y</p:attrName>
                                        </p:attrNameLst>
                                      </p:cBhvr>
                                      <p:tavLst>
                                        <p:tav tm="0">
                                          <p:val>
                                            <p:strVal val="#ppt_y-.03"/>
                                          </p:val>
                                        </p:tav>
                                        <p:tav tm="100000">
                                          <p:val>
                                            <p:strVal val="#ppt_y"/>
                                          </p:val>
                                        </p:tav>
                                      </p:tavLst>
                                    </p:anim>
                                  </p:childTnLst>
                                </p:cTn>
                              </p:par>
                            </p:childTnLst>
                          </p:cTn>
                        </p:par>
                        <p:par>
                          <p:cTn id="32" fill="hold" nodeType="afterGroup">
                            <p:stCondLst>
                              <p:cond delay="1000"/>
                            </p:stCondLst>
                            <p:childTnLst>
                              <p:par>
                                <p:cTn id="33" presetID="17" presetClass="entr" presetSubtype="10" fill="hold" nodeType="afterEffect">
                                  <p:stCondLst>
                                    <p:cond delay="0"/>
                                  </p:stCondLst>
                                  <p:childTnLst>
                                    <p:set>
                                      <p:cBhvr>
                                        <p:cTn id="34" dur="1" fill="hold">
                                          <p:stCondLst>
                                            <p:cond delay="0"/>
                                          </p:stCondLst>
                                        </p:cTn>
                                        <p:tgtEl>
                                          <p:spTgt spid="158731"/>
                                        </p:tgtEl>
                                        <p:attrNameLst>
                                          <p:attrName>style.visibility</p:attrName>
                                        </p:attrNameLst>
                                      </p:cBhvr>
                                      <p:to>
                                        <p:strVal val="visible"/>
                                      </p:to>
                                    </p:set>
                                    <p:anim calcmode="lin" valueType="num">
                                      <p:cBhvr>
                                        <p:cTn id="35" dur="500" fill="hold"/>
                                        <p:tgtEl>
                                          <p:spTgt spid="158731"/>
                                        </p:tgtEl>
                                        <p:attrNameLst>
                                          <p:attrName>ppt_w</p:attrName>
                                        </p:attrNameLst>
                                      </p:cBhvr>
                                      <p:tavLst>
                                        <p:tav tm="0">
                                          <p:val>
                                            <p:fltVal val="0"/>
                                          </p:val>
                                        </p:tav>
                                        <p:tav tm="100000">
                                          <p:val>
                                            <p:strVal val="#ppt_w"/>
                                          </p:val>
                                        </p:tav>
                                      </p:tavLst>
                                    </p:anim>
                                    <p:anim calcmode="lin" valueType="num">
                                      <p:cBhvr>
                                        <p:cTn id="36" dur="500" fill="hold"/>
                                        <p:tgtEl>
                                          <p:spTgt spid="1587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animBg="1"/>
      <p:bldP spid="1587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descr="22">
            <a:extLst>
              <a:ext uri="{FF2B5EF4-FFF2-40B4-BE49-F238E27FC236}">
                <a16:creationId xmlns:a16="http://schemas.microsoft.com/office/drawing/2014/main" id="{07783C72-E875-6198-9FAA-86E664EA2AE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42888" y="1095375"/>
            <a:ext cx="5937250" cy="4678363"/>
          </a:xfrm>
          <a:noFill/>
        </p:spPr>
      </p:pic>
      <p:sp>
        <p:nvSpPr>
          <p:cNvPr id="261123" name="Rectangle 3">
            <a:extLst>
              <a:ext uri="{FF2B5EF4-FFF2-40B4-BE49-F238E27FC236}">
                <a16:creationId xmlns:a16="http://schemas.microsoft.com/office/drawing/2014/main" id="{F4A049DA-7CE9-4356-95A8-49A241F9F312}"/>
              </a:ext>
            </a:extLst>
          </p:cNvPr>
          <p:cNvSpPr>
            <a:spLocks noGrp="1" noChangeArrowheads="1"/>
          </p:cNvSpPr>
          <p:nvPr>
            <p:ph type="body" sz="half" idx="2"/>
          </p:nvPr>
        </p:nvSpPr>
        <p:spPr>
          <a:xfrm>
            <a:off x="6257925" y="1042988"/>
            <a:ext cx="2708275" cy="2678112"/>
          </a:xfrm>
          <a:solidFill>
            <a:schemeClr val="tx2"/>
          </a:solidFill>
          <a:ln>
            <a:solidFill>
              <a:schemeClr val="bg1">
                <a:lumMod val="20000"/>
                <a:lumOff val="80000"/>
              </a:schemeClr>
            </a:solidFill>
          </a:ln>
        </p:spPr>
        <p:txBody>
          <a:bodyPr rtlCol="0">
            <a:spAutoFit/>
          </a:bodyPr>
          <a:lstStyle/>
          <a:p>
            <a:pPr marL="357188" indent="-357188" algn="ctr" eaLnBrk="1" fontAlgn="auto" hangingPunct="1">
              <a:spcAft>
                <a:spcPts val="0"/>
              </a:spcAft>
              <a:buFontTx/>
              <a:buAutoNum type="arabicPeriod" startAt="2"/>
              <a:defRPr/>
            </a:pPr>
            <a:r>
              <a:rPr lang="en-US" b="1" dirty="0">
                <a:solidFill>
                  <a:schemeClr val="accent2"/>
                </a:solidFill>
                <a:effectLst>
                  <a:outerShdw blurRad="38100" dist="38100" dir="2700000" algn="tl">
                    <a:srgbClr val="000000"/>
                  </a:outerShdw>
                </a:effectLst>
              </a:rPr>
              <a:t>Fibrous  capsule.</a:t>
            </a:r>
            <a:r>
              <a:rPr lang="en-US" b="1" dirty="0">
                <a:solidFill>
                  <a:schemeClr val="accent2"/>
                </a:solidFill>
              </a:rPr>
              <a:t> </a:t>
            </a:r>
          </a:p>
          <a:p>
            <a:pPr marL="357188" indent="-357188" eaLnBrk="1" fontAlgn="auto" hangingPunct="1">
              <a:spcAft>
                <a:spcPts val="0"/>
              </a:spcAft>
              <a:buFontTx/>
              <a:buNone/>
              <a:defRPr/>
            </a:pPr>
            <a:r>
              <a:rPr lang="en-US" dirty="0"/>
              <a:t>The joint surfaces are enclosed by a fibrous capsule.  </a:t>
            </a:r>
          </a:p>
          <a:p>
            <a:pPr marL="357188" indent="-357188" eaLnBrk="1" fontAlgn="auto" hangingPunct="1">
              <a:spcAft>
                <a:spcPts val="0"/>
              </a:spcAft>
              <a:buFontTx/>
              <a:buNone/>
              <a:defRPr/>
            </a:pPr>
            <a:r>
              <a:rPr lang="en-US" dirty="0"/>
              <a:t>3. The capsule is lined with a  </a:t>
            </a:r>
            <a:r>
              <a:rPr lang="en-US" b="1" i="1" dirty="0">
                <a:solidFill>
                  <a:srgbClr val="FF33CC"/>
                </a:solidFill>
                <a:effectLst>
                  <a:outerShdw blurRad="38100" dist="38100" dir="2700000" algn="tl">
                    <a:srgbClr val="000000"/>
                  </a:outerShdw>
                </a:effectLst>
              </a:rPr>
              <a:t>synovial membrane.</a:t>
            </a:r>
            <a:endParaRPr lang="en-US" dirty="0"/>
          </a:p>
        </p:txBody>
      </p:sp>
      <p:sp>
        <p:nvSpPr>
          <p:cNvPr id="74756" name="Slide Number Placeholder 5">
            <a:extLst>
              <a:ext uri="{FF2B5EF4-FFF2-40B4-BE49-F238E27FC236}">
                <a16:creationId xmlns:a16="http://schemas.microsoft.com/office/drawing/2014/main" id="{A120B234-207E-BF00-2437-BD35BC73438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E408F8-97B0-4DCC-A947-153CF8C0C951}" type="slidenum">
              <a:rPr lang="en-US" altLang="en-US" sz="1400">
                <a:solidFill>
                  <a:schemeClr val="bg1"/>
                </a:solidFill>
                <a:latin typeface="Alba" pitchFamily="2" charset="0"/>
              </a:rPr>
              <a:pPr/>
              <a:t>22</a:t>
            </a:fld>
            <a:endParaRPr lang="en-US" altLang="en-US" sz="1400">
              <a:solidFill>
                <a:schemeClr val="bg1"/>
              </a:solidFill>
              <a:latin typeface="Alba" pitchFamily="2" charset="0"/>
            </a:endParaRPr>
          </a:p>
        </p:txBody>
      </p:sp>
      <p:sp>
        <p:nvSpPr>
          <p:cNvPr id="261125" name="AutoShape 5">
            <a:extLst>
              <a:ext uri="{FF2B5EF4-FFF2-40B4-BE49-F238E27FC236}">
                <a16:creationId xmlns:a16="http://schemas.microsoft.com/office/drawing/2014/main" id="{AEAE3447-284E-236C-D7B2-5D8B67F4B074}"/>
              </a:ext>
            </a:extLst>
          </p:cNvPr>
          <p:cNvSpPr>
            <a:spLocks noChangeArrowheads="1"/>
          </p:cNvSpPr>
          <p:nvPr/>
        </p:nvSpPr>
        <p:spPr bwMode="auto">
          <a:xfrm>
            <a:off x="4337050" y="4346575"/>
            <a:ext cx="1435100" cy="530225"/>
          </a:xfrm>
          <a:prstGeom prst="roundRect">
            <a:avLst>
              <a:gd name="adj" fmla="val 16667"/>
            </a:avLst>
          </a:prstGeom>
          <a:solidFill>
            <a:schemeClr val="accent1">
              <a:alpha val="14902"/>
            </a:schemeClr>
          </a:solidFill>
          <a:ln w="28575">
            <a:solidFill>
              <a:schemeClr val="accent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1128" name="AutoShape 8">
            <a:extLst>
              <a:ext uri="{FF2B5EF4-FFF2-40B4-BE49-F238E27FC236}">
                <a16:creationId xmlns:a16="http://schemas.microsoft.com/office/drawing/2014/main" id="{8289C989-E05C-B64D-A0D9-5E9BC7D0027F}"/>
              </a:ext>
            </a:extLst>
          </p:cNvPr>
          <p:cNvSpPr>
            <a:spLocks noChangeArrowheads="1"/>
          </p:cNvSpPr>
          <p:nvPr/>
        </p:nvSpPr>
        <p:spPr bwMode="auto">
          <a:xfrm>
            <a:off x="4375150" y="3895725"/>
            <a:ext cx="1717675" cy="328613"/>
          </a:xfrm>
          <a:prstGeom prst="roundRect">
            <a:avLst>
              <a:gd name="adj" fmla="val 16667"/>
            </a:avLst>
          </a:prstGeom>
          <a:solidFill>
            <a:srgbClr val="FF3399">
              <a:alpha val="14902"/>
            </a:srgbClr>
          </a:solidFill>
          <a:ln w="28575">
            <a:solidFill>
              <a:srgbClr val="FF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61123">
                                            <p:bg/>
                                          </p:spTgt>
                                        </p:tgtEl>
                                        <p:attrNameLst>
                                          <p:attrName>style.visibility</p:attrName>
                                        </p:attrNameLst>
                                      </p:cBhvr>
                                      <p:to>
                                        <p:strVal val="visible"/>
                                      </p:to>
                                    </p:set>
                                    <p:anim calcmode="lin" valueType="num">
                                      <p:cBhvr>
                                        <p:cTn id="7" dur="1000" fill="hold"/>
                                        <p:tgtEl>
                                          <p:spTgt spid="261123">
                                            <p:bg/>
                                          </p:spTgt>
                                        </p:tgtEl>
                                        <p:attrNameLst>
                                          <p:attrName>ppt_x</p:attrName>
                                        </p:attrNameLst>
                                      </p:cBhvr>
                                      <p:tavLst>
                                        <p:tav tm="0">
                                          <p:val>
                                            <p:strVal val="#ppt_x-.2"/>
                                          </p:val>
                                        </p:tav>
                                        <p:tav tm="100000">
                                          <p:val>
                                            <p:strVal val="#ppt_x"/>
                                          </p:val>
                                        </p:tav>
                                      </p:tavLst>
                                    </p:anim>
                                    <p:anim calcmode="lin" valueType="num">
                                      <p:cBhvr>
                                        <p:cTn id="8" dur="1000" fill="hold"/>
                                        <p:tgtEl>
                                          <p:spTgt spid="261123">
                                            <p:bg/>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61123">
                                            <p:bg/>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nodeType="clickEffect">
                                  <p:stCondLst>
                                    <p:cond delay="0"/>
                                  </p:stCondLst>
                                  <p:childTnLst>
                                    <p:set>
                                      <p:cBhvr>
                                        <p:cTn id="13" dur="1" fill="hold">
                                          <p:stCondLst>
                                            <p:cond delay="0"/>
                                          </p:stCondLst>
                                        </p:cTn>
                                        <p:tgtEl>
                                          <p:spTgt spid="261123">
                                            <p:txEl>
                                              <p:pRg st="0" end="0"/>
                                            </p:txEl>
                                          </p:spTgt>
                                        </p:tgtEl>
                                        <p:attrNameLst>
                                          <p:attrName>style.visibility</p:attrName>
                                        </p:attrNameLst>
                                      </p:cBhvr>
                                      <p:to>
                                        <p:strVal val="visible"/>
                                      </p:to>
                                    </p:set>
                                    <p:anim calcmode="lin" valueType="num">
                                      <p:cBhvr>
                                        <p:cTn id="14" dur="1000" fill="hold"/>
                                        <p:tgtEl>
                                          <p:spTgt spid="261123">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26112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6112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9" presetClass="entr" presetSubtype="0" fill="hold" nodeType="clickEffect">
                                  <p:stCondLst>
                                    <p:cond delay="0"/>
                                  </p:stCondLst>
                                  <p:childTnLst>
                                    <p:set>
                                      <p:cBhvr>
                                        <p:cTn id="20" dur="1" fill="hold">
                                          <p:stCondLst>
                                            <p:cond delay="0"/>
                                          </p:stCondLst>
                                        </p:cTn>
                                        <p:tgtEl>
                                          <p:spTgt spid="261123">
                                            <p:txEl>
                                              <p:pRg st="1" end="1"/>
                                            </p:txEl>
                                          </p:spTgt>
                                        </p:tgtEl>
                                        <p:attrNameLst>
                                          <p:attrName>style.visibility</p:attrName>
                                        </p:attrNameLst>
                                      </p:cBhvr>
                                      <p:to>
                                        <p:strVal val="visible"/>
                                      </p:to>
                                    </p:set>
                                    <p:anim calcmode="lin" valueType="num">
                                      <p:cBhvr>
                                        <p:cTn id="21" dur="1000" fill="hold"/>
                                        <p:tgtEl>
                                          <p:spTgt spid="261123">
                                            <p:txEl>
                                              <p:pRg st="1" end="1"/>
                                            </p:txEl>
                                          </p:spTgt>
                                        </p:tgtEl>
                                        <p:attrNameLst>
                                          <p:attrName>ppt_x</p:attrName>
                                        </p:attrNameLst>
                                      </p:cBhvr>
                                      <p:tavLst>
                                        <p:tav tm="0">
                                          <p:val>
                                            <p:strVal val="#ppt_x-.2"/>
                                          </p:val>
                                        </p:tav>
                                        <p:tav tm="100000">
                                          <p:val>
                                            <p:strVal val="#ppt_x"/>
                                          </p:val>
                                        </p:tav>
                                      </p:tavLst>
                                    </p:anim>
                                    <p:anim calcmode="lin" valueType="num">
                                      <p:cBhvr>
                                        <p:cTn id="22" dur="1000" fill="hold"/>
                                        <p:tgtEl>
                                          <p:spTgt spid="26112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61123">
                                            <p:txEl>
                                              <p:pRg st="1" end="1"/>
                                            </p:txEl>
                                          </p:spTgt>
                                        </p:tgtEl>
                                      </p:cBhvr>
                                    </p:animEffect>
                                  </p:childTnLst>
                                </p:cTn>
                              </p:par>
                            </p:childTnLst>
                          </p:cTn>
                        </p:par>
                        <p:par>
                          <p:cTn id="24" fill="hold" nodeType="afterGroup">
                            <p:stCondLst>
                              <p:cond delay="1000"/>
                            </p:stCondLst>
                            <p:childTnLst>
                              <p:par>
                                <p:cTn id="25" presetID="17" presetClass="entr" presetSubtype="10" fill="hold" nodeType="afterEffect">
                                  <p:stCondLst>
                                    <p:cond delay="0"/>
                                  </p:stCondLst>
                                  <p:childTnLst>
                                    <p:set>
                                      <p:cBhvr>
                                        <p:cTn id="26" dur="1" fill="hold">
                                          <p:stCondLst>
                                            <p:cond delay="0"/>
                                          </p:stCondLst>
                                        </p:cTn>
                                        <p:tgtEl>
                                          <p:spTgt spid="261125"/>
                                        </p:tgtEl>
                                        <p:attrNameLst>
                                          <p:attrName>style.visibility</p:attrName>
                                        </p:attrNameLst>
                                      </p:cBhvr>
                                      <p:to>
                                        <p:strVal val="visible"/>
                                      </p:to>
                                    </p:set>
                                    <p:anim calcmode="lin" valueType="num">
                                      <p:cBhvr>
                                        <p:cTn id="27" dur="500" fill="hold"/>
                                        <p:tgtEl>
                                          <p:spTgt spid="261125"/>
                                        </p:tgtEl>
                                        <p:attrNameLst>
                                          <p:attrName>ppt_w</p:attrName>
                                        </p:attrNameLst>
                                      </p:cBhvr>
                                      <p:tavLst>
                                        <p:tav tm="0">
                                          <p:val>
                                            <p:fltVal val="0"/>
                                          </p:val>
                                        </p:tav>
                                        <p:tav tm="100000">
                                          <p:val>
                                            <p:strVal val="#ppt_w"/>
                                          </p:val>
                                        </p:tav>
                                      </p:tavLst>
                                    </p:anim>
                                    <p:anim calcmode="lin" valueType="num">
                                      <p:cBhvr>
                                        <p:cTn id="28" dur="500" fill="hold"/>
                                        <p:tgtEl>
                                          <p:spTgt spid="261125"/>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261123">
                                            <p:txEl>
                                              <p:pRg st="2" end="2"/>
                                            </p:txEl>
                                          </p:spTgt>
                                        </p:tgtEl>
                                        <p:attrNameLst>
                                          <p:attrName>style.visibility</p:attrName>
                                        </p:attrNameLst>
                                      </p:cBhvr>
                                      <p:to>
                                        <p:strVal val="visible"/>
                                      </p:to>
                                    </p:set>
                                    <p:anim calcmode="lin" valueType="num">
                                      <p:cBhvr>
                                        <p:cTn id="33" dur="1000" fill="hold"/>
                                        <p:tgtEl>
                                          <p:spTgt spid="261123">
                                            <p:txEl>
                                              <p:pRg st="2" end="2"/>
                                            </p:txEl>
                                          </p:spTgt>
                                        </p:tgtEl>
                                        <p:attrNameLst>
                                          <p:attrName>ppt_x</p:attrName>
                                        </p:attrNameLst>
                                      </p:cBhvr>
                                      <p:tavLst>
                                        <p:tav tm="0">
                                          <p:val>
                                            <p:strVal val="#ppt_x-.2"/>
                                          </p:val>
                                        </p:tav>
                                        <p:tav tm="100000">
                                          <p:val>
                                            <p:strVal val="#ppt_x"/>
                                          </p:val>
                                        </p:tav>
                                      </p:tavLst>
                                    </p:anim>
                                    <p:anim calcmode="lin" valueType="num">
                                      <p:cBhvr>
                                        <p:cTn id="34" dur="1000" fill="hold"/>
                                        <p:tgtEl>
                                          <p:spTgt spid="26112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35" dur="1000"/>
                                        <p:tgtEl>
                                          <p:spTgt spid="261123">
                                            <p:txEl>
                                              <p:pRg st="2" end="2"/>
                                            </p:txEl>
                                          </p:spTgt>
                                        </p:tgtEl>
                                      </p:cBhvr>
                                    </p:animEffect>
                                  </p:childTnLst>
                                </p:cTn>
                              </p:par>
                            </p:childTnLst>
                          </p:cTn>
                        </p:par>
                        <p:par>
                          <p:cTn id="36" fill="hold" nodeType="afterGroup">
                            <p:stCondLst>
                              <p:cond delay="1000"/>
                            </p:stCondLst>
                            <p:childTnLst>
                              <p:par>
                                <p:cTn id="37" presetID="17" presetClass="entr" presetSubtype="10" fill="hold" nodeType="afterEffect">
                                  <p:stCondLst>
                                    <p:cond delay="0"/>
                                  </p:stCondLst>
                                  <p:childTnLst>
                                    <p:set>
                                      <p:cBhvr>
                                        <p:cTn id="38" dur="1" fill="hold">
                                          <p:stCondLst>
                                            <p:cond delay="0"/>
                                          </p:stCondLst>
                                        </p:cTn>
                                        <p:tgtEl>
                                          <p:spTgt spid="261128"/>
                                        </p:tgtEl>
                                        <p:attrNameLst>
                                          <p:attrName>style.visibility</p:attrName>
                                        </p:attrNameLst>
                                      </p:cBhvr>
                                      <p:to>
                                        <p:strVal val="visible"/>
                                      </p:to>
                                    </p:set>
                                    <p:anim calcmode="lin" valueType="num">
                                      <p:cBhvr>
                                        <p:cTn id="39" dur="500" fill="hold"/>
                                        <p:tgtEl>
                                          <p:spTgt spid="261128"/>
                                        </p:tgtEl>
                                        <p:attrNameLst>
                                          <p:attrName>ppt_w</p:attrName>
                                        </p:attrNameLst>
                                      </p:cBhvr>
                                      <p:tavLst>
                                        <p:tav tm="0">
                                          <p:val>
                                            <p:fltVal val="0"/>
                                          </p:val>
                                        </p:tav>
                                        <p:tav tm="100000">
                                          <p:val>
                                            <p:strVal val="#ppt_w"/>
                                          </p:val>
                                        </p:tav>
                                      </p:tavLst>
                                    </p:anim>
                                    <p:anim calcmode="lin" valueType="num">
                                      <p:cBhvr>
                                        <p:cTn id="40" dur="500" fill="hold"/>
                                        <p:tgtEl>
                                          <p:spTgt spid="2611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animBg="1"/>
      <p:bldP spid="261125" grpId="0" animBg="1"/>
      <p:bldP spid="2611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descr="22">
            <a:extLst>
              <a:ext uri="{FF2B5EF4-FFF2-40B4-BE49-F238E27FC236}">
                <a16:creationId xmlns:a16="http://schemas.microsoft.com/office/drawing/2014/main" id="{8D2C0498-D5D4-E7DB-D0F9-C96A3CF9B8B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42888" y="1095375"/>
            <a:ext cx="5937250" cy="4678363"/>
          </a:xfrm>
          <a:noFill/>
        </p:spPr>
      </p:pic>
      <p:sp>
        <p:nvSpPr>
          <p:cNvPr id="263170" name="Rectangle 2">
            <a:extLst>
              <a:ext uri="{FF2B5EF4-FFF2-40B4-BE49-F238E27FC236}">
                <a16:creationId xmlns:a16="http://schemas.microsoft.com/office/drawing/2014/main" id="{54E5979B-7248-4C12-86BA-2BEEF104E30B}"/>
              </a:ext>
            </a:extLst>
          </p:cNvPr>
          <p:cNvSpPr>
            <a:spLocks noGrp="1" noChangeArrowheads="1"/>
          </p:cNvSpPr>
          <p:nvPr>
            <p:ph type="body" sz="half" idx="2"/>
          </p:nvPr>
        </p:nvSpPr>
        <p:spPr>
          <a:xfrm>
            <a:off x="6319838" y="3919538"/>
            <a:ext cx="2522537" cy="1692275"/>
          </a:xfrm>
          <a:solidFill>
            <a:schemeClr val="tx2"/>
          </a:solidFill>
          <a:ln>
            <a:solidFill>
              <a:schemeClr val="bg1">
                <a:lumMod val="20000"/>
                <a:lumOff val="80000"/>
              </a:schemeClr>
            </a:solidFill>
          </a:ln>
        </p:spPr>
        <p:txBody>
          <a:bodyPr rtlCol="0">
            <a:spAutoFit/>
          </a:bodyPr>
          <a:lstStyle/>
          <a:p>
            <a:pPr marL="177800" indent="-177800" algn="ctr" eaLnBrk="1" fontAlgn="auto" hangingPunct="1">
              <a:spcAft>
                <a:spcPts val="0"/>
              </a:spcAft>
              <a:buFontTx/>
              <a:buNone/>
              <a:defRPr/>
            </a:pPr>
            <a:r>
              <a:rPr lang="en-US" b="1" dirty="0">
                <a:solidFill>
                  <a:schemeClr val="accent2"/>
                </a:solidFill>
                <a:effectLst>
                  <a:outerShdw blurRad="38100" dist="38100" dir="2700000" algn="tl">
                    <a:srgbClr val="000000"/>
                  </a:outerShdw>
                </a:effectLst>
              </a:rPr>
              <a:t>4. Joint cavity</a:t>
            </a:r>
            <a:r>
              <a:rPr lang="en-US" b="1" dirty="0">
                <a:solidFill>
                  <a:schemeClr val="accent2"/>
                </a:solidFill>
              </a:rPr>
              <a:t> </a:t>
            </a:r>
          </a:p>
          <a:p>
            <a:pPr marL="177800" indent="-177800" eaLnBrk="1" fontAlgn="auto" hangingPunct="1">
              <a:spcAft>
                <a:spcPts val="0"/>
              </a:spcAft>
              <a:defRPr/>
            </a:pPr>
            <a:r>
              <a:rPr lang="en-US" dirty="0"/>
              <a:t>Inside the synovial membrane there is a  lubricating (</a:t>
            </a:r>
            <a:r>
              <a:rPr lang="en-US" b="1" i="1" dirty="0">
                <a:solidFill>
                  <a:srgbClr val="FF3399"/>
                </a:solidFill>
                <a:effectLst>
                  <a:outerShdw blurRad="38100" dist="38100" dir="2700000" algn="tl">
                    <a:srgbClr val="000000"/>
                  </a:outerShdw>
                </a:effectLst>
              </a:rPr>
              <a:t>synovial fluid).</a:t>
            </a:r>
          </a:p>
        </p:txBody>
      </p:sp>
      <p:sp>
        <p:nvSpPr>
          <p:cNvPr id="76804" name="Slide Number Placeholder 5">
            <a:extLst>
              <a:ext uri="{FF2B5EF4-FFF2-40B4-BE49-F238E27FC236}">
                <a16:creationId xmlns:a16="http://schemas.microsoft.com/office/drawing/2014/main" id="{1537929A-F236-155E-6D2D-148195D0964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6B90F3-9198-4FA3-B2E1-DFA5FF1CD037}" type="slidenum">
              <a:rPr lang="en-US" altLang="en-US" sz="1400">
                <a:solidFill>
                  <a:schemeClr val="bg1"/>
                </a:solidFill>
                <a:latin typeface="Alba" pitchFamily="2" charset="0"/>
              </a:rPr>
              <a:pPr/>
              <a:t>23</a:t>
            </a:fld>
            <a:endParaRPr lang="en-US" altLang="en-US" sz="1400">
              <a:solidFill>
                <a:schemeClr val="bg1"/>
              </a:solidFill>
              <a:latin typeface="Alba" pitchFamily="2" charset="0"/>
            </a:endParaRPr>
          </a:p>
        </p:txBody>
      </p:sp>
      <p:sp>
        <p:nvSpPr>
          <p:cNvPr id="263172" name="AutoShape 4">
            <a:extLst>
              <a:ext uri="{FF2B5EF4-FFF2-40B4-BE49-F238E27FC236}">
                <a16:creationId xmlns:a16="http://schemas.microsoft.com/office/drawing/2014/main" id="{18AB30E6-D1F9-260D-3866-02B58238D337}"/>
              </a:ext>
            </a:extLst>
          </p:cNvPr>
          <p:cNvSpPr>
            <a:spLocks noChangeArrowheads="1"/>
          </p:cNvSpPr>
          <p:nvPr/>
        </p:nvSpPr>
        <p:spPr bwMode="auto">
          <a:xfrm>
            <a:off x="4348163" y="2014538"/>
            <a:ext cx="1060450" cy="274637"/>
          </a:xfrm>
          <a:prstGeom prst="roundRect">
            <a:avLst>
              <a:gd name="adj" fmla="val 16667"/>
            </a:avLst>
          </a:prstGeom>
          <a:solidFill>
            <a:schemeClr val="accent1">
              <a:alpha val="14902"/>
            </a:schemeClr>
          </a:solidFill>
          <a:ln w="28575">
            <a:solidFill>
              <a:schemeClr val="accent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3173" name="AutoShape 5">
            <a:extLst>
              <a:ext uri="{FF2B5EF4-FFF2-40B4-BE49-F238E27FC236}">
                <a16:creationId xmlns:a16="http://schemas.microsoft.com/office/drawing/2014/main" id="{CED7D072-7A14-8BF7-63A2-E52E147861B4}"/>
              </a:ext>
            </a:extLst>
          </p:cNvPr>
          <p:cNvSpPr>
            <a:spLocks noChangeArrowheads="1"/>
          </p:cNvSpPr>
          <p:nvPr/>
        </p:nvSpPr>
        <p:spPr bwMode="auto">
          <a:xfrm>
            <a:off x="4286250" y="2489200"/>
            <a:ext cx="1260475" cy="228600"/>
          </a:xfrm>
          <a:prstGeom prst="roundRect">
            <a:avLst>
              <a:gd name="adj" fmla="val 16667"/>
            </a:avLst>
          </a:prstGeom>
          <a:solidFill>
            <a:srgbClr val="FF3399">
              <a:alpha val="14902"/>
            </a:srgbClr>
          </a:solidFill>
          <a:ln w="28575">
            <a:solidFill>
              <a:srgbClr val="FF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263174" name="Picture 6" descr="synovial fluid">
            <a:extLst>
              <a:ext uri="{FF2B5EF4-FFF2-40B4-BE49-F238E27FC236}">
                <a16:creationId xmlns:a16="http://schemas.microsoft.com/office/drawing/2014/main" id="{79C8D4B9-CBCA-AABC-9608-0B7A51F1B4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600" y="246063"/>
            <a:ext cx="2230438" cy="3382962"/>
          </a:xfrm>
          <a:prstGeom prst="rect">
            <a:avLst/>
          </a:prstGeom>
          <a:noFill/>
          <a:ln>
            <a:noFill/>
          </a:ln>
          <a:effectLst>
            <a:outerShdw dist="107763" dir="8100000" algn="ctr" rotWithShape="0">
              <a:schemeClr val="tx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63170">
                                            <p:bg/>
                                          </p:spTgt>
                                        </p:tgtEl>
                                        <p:attrNameLst>
                                          <p:attrName>style.visibility</p:attrName>
                                        </p:attrNameLst>
                                      </p:cBhvr>
                                      <p:to>
                                        <p:strVal val="visible"/>
                                      </p:to>
                                    </p:set>
                                    <p:anim calcmode="lin" valueType="num">
                                      <p:cBhvr>
                                        <p:cTn id="7" dur="1000" fill="hold"/>
                                        <p:tgtEl>
                                          <p:spTgt spid="263170">
                                            <p:bg/>
                                          </p:spTgt>
                                        </p:tgtEl>
                                        <p:attrNameLst>
                                          <p:attrName>ppt_x</p:attrName>
                                        </p:attrNameLst>
                                      </p:cBhvr>
                                      <p:tavLst>
                                        <p:tav tm="0">
                                          <p:val>
                                            <p:strVal val="#ppt_x-.2"/>
                                          </p:val>
                                        </p:tav>
                                        <p:tav tm="100000">
                                          <p:val>
                                            <p:strVal val="#ppt_x"/>
                                          </p:val>
                                        </p:tav>
                                      </p:tavLst>
                                    </p:anim>
                                    <p:anim calcmode="lin" valueType="num">
                                      <p:cBhvr>
                                        <p:cTn id="8" dur="1000" fill="hold"/>
                                        <p:tgtEl>
                                          <p:spTgt spid="263170">
                                            <p:bg/>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63170">
                                            <p:bg/>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nodeType="clickEffect">
                                  <p:stCondLst>
                                    <p:cond delay="0"/>
                                  </p:stCondLst>
                                  <p:childTnLst>
                                    <p:set>
                                      <p:cBhvr>
                                        <p:cTn id="13" dur="1" fill="hold">
                                          <p:stCondLst>
                                            <p:cond delay="0"/>
                                          </p:stCondLst>
                                        </p:cTn>
                                        <p:tgtEl>
                                          <p:spTgt spid="263170">
                                            <p:txEl>
                                              <p:pRg st="0" end="0"/>
                                            </p:txEl>
                                          </p:spTgt>
                                        </p:tgtEl>
                                        <p:attrNameLst>
                                          <p:attrName>style.visibility</p:attrName>
                                        </p:attrNameLst>
                                      </p:cBhvr>
                                      <p:to>
                                        <p:strVal val="visible"/>
                                      </p:to>
                                    </p:set>
                                    <p:anim calcmode="lin" valueType="num">
                                      <p:cBhvr>
                                        <p:cTn id="14" dur="1000" fill="hold"/>
                                        <p:tgtEl>
                                          <p:spTgt spid="263170">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263170">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6317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9" presetClass="entr" presetSubtype="0" fill="hold" nodeType="clickEffect">
                                  <p:stCondLst>
                                    <p:cond delay="0"/>
                                  </p:stCondLst>
                                  <p:childTnLst>
                                    <p:set>
                                      <p:cBhvr>
                                        <p:cTn id="20" dur="1" fill="hold">
                                          <p:stCondLst>
                                            <p:cond delay="0"/>
                                          </p:stCondLst>
                                        </p:cTn>
                                        <p:tgtEl>
                                          <p:spTgt spid="263170">
                                            <p:txEl>
                                              <p:pRg st="1" end="1"/>
                                            </p:txEl>
                                          </p:spTgt>
                                        </p:tgtEl>
                                        <p:attrNameLst>
                                          <p:attrName>style.visibility</p:attrName>
                                        </p:attrNameLst>
                                      </p:cBhvr>
                                      <p:to>
                                        <p:strVal val="visible"/>
                                      </p:to>
                                    </p:set>
                                    <p:anim calcmode="lin" valueType="num">
                                      <p:cBhvr>
                                        <p:cTn id="21" dur="1000" fill="hold"/>
                                        <p:tgtEl>
                                          <p:spTgt spid="263170">
                                            <p:txEl>
                                              <p:pRg st="1" end="1"/>
                                            </p:txEl>
                                          </p:spTgt>
                                        </p:tgtEl>
                                        <p:attrNameLst>
                                          <p:attrName>ppt_x</p:attrName>
                                        </p:attrNameLst>
                                      </p:cBhvr>
                                      <p:tavLst>
                                        <p:tav tm="0">
                                          <p:val>
                                            <p:strVal val="#ppt_x-.2"/>
                                          </p:val>
                                        </p:tav>
                                        <p:tav tm="100000">
                                          <p:val>
                                            <p:strVal val="#ppt_x"/>
                                          </p:val>
                                        </p:tav>
                                      </p:tavLst>
                                    </p:anim>
                                    <p:anim calcmode="lin" valueType="num">
                                      <p:cBhvr>
                                        <p:cTn id="22" dur="1000" fill="hold"/>
                                        <p:tgtEl>
                                          <p:spTgt spid="263170">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63170">
                                            <p:txEl>
                                              <p:pRg st="1" end="1"/>
                                            </p:txEl>
                                          </p:spTgt>
                                        </p:tgtEl>
                                      </p:cBhvr>
                                    </p:animEffect>
                                  </p:childTnLst>
                                </p:cTn>
                              </p:par>
                            </p:childTnLst>
                          </p:cTn>
                        </p:par>
                        <p:par>
                          <p:cTn id="24" fill="hold" nodeType="afterGroup">
                            <p:stCondLst>
                              <p:cond delay="1000"/>
                            </p:stCondLst>
                            <p:childTnLst>
                              <p:par>
                                <p:cTn id="25" presetID="17" presetClass="entr" presetSubtype="10" fill="hold" nodeType="afterEffect">
                                  <p:stCondLst>
                                    <p:cond delay="0"/>
                                  </p:stCondLst>
                                  <p:childTnLst>
                                    <p:set>
                                      <p:cBhvr>
                                        <p:cTn id="26" dur="1" fill="hold">
                                          <p:stCondLst>
                                            <p:cond delay="0"/>
                                          </p:stCondLst>
                                        </p:cTn>
                                        <p:tgtEl>
                                          <p:spTgt spid="263172"/>
                                        </p:tgtEl>
                                        <p:attrNameLst>
                                          <p:attrName>style.visibility</p:attrName>
                                        </p:attrNameLst>
                                      </p:cBhvr>
                                      <p:to>
                                        <p:strVal val="visible"/>
                                      </p:to>
                                    </p:set>
                                    <p:anim calcmode="lin" valueType="num">
                                      <p:cBhvr>
                                        <p:cTn id="27" dur="500" fill="hold"/>
                                        <p:tgtEl>
                                          <p:spTgt spid="263172"/>
                                        </p:tgtEl>
                                        <p:attrNameLst>
                                          <p:attrName>ppt_w</p:attrName>
                                        </p:attrNameLst>
                                      </p:cBhvr>
                                      <p:tavLst>
                                        <p:tav tm="0">
                                          <p:val>
                                            <p:fltVal val="0"/>
                                          </p:val>
                                        </p:tav>
                                        <p:tav tm="100000">
                                          <p:val>
                                            <p:strVal val="#ppt_w"/>
                                          </p:val>
                                        </p:tav>
                                      </p:tavLst>
                                    </p:anim>
                                    <p:anim calcmode="lin" valueType="num">
                                      <p:cBhvr>
                                        <p:cTn id="28" dur="500" fill="hold"/>
                                        <p:tgtEl>
                                          <p:spTgt spid="263172"/>
                                        </p:tgtEl>
                                        <p:attrNameLst>
                                          <p:attrName>ppt_h</p:attrName>
                                        </p:attrNameLst>
                                      </p:cBhvr>
                                      <p:tavLst>
                                        <p:tav tm="0">
                                          <p:val>
                                            <p:strVal val="#ppt_h"/>
                                          </p:val>
                                        </p:tav>
                                        <p:tav tm="100000">
                                          <p:val>
                                            <p:strVal val="#ppt_h"/>
                                          </p:val>
                                        </p:tav>
                                      </p:tavLst>
                                    </p:anim>
                                  </p:childTnLst>
                                </p:cTn>
                              </p:par>
                            </p:childTnLst>
                          </p:cTn>
                        </p:par>
                        <p:par>
                          <p:cTn id="29" fill="hold" nodeType="afterGroup">
                            <p:stCondLst>
                              <p:cond delay="1500"/>
                            </p:stCondLst>
                            <p:childTnLst>
                              <p:par>
                                <p:cTn id="30" presetID="17" presetClass="entr" presetSubtype="10" fill="hold" nodeType="afterEffect">
                                  <p:stCondLst>
                                    <p:cond delay="0"/>
                                  </p:stCondLst>
                                  <p:childTnLst>
                                    <p:set>
                                      <p:cBhvr>
                                        <p:cTn id="31" dur="1" fill="hold">
                                          <p:stCondLst>
                                            <p:cond delay="0"/>
                                          </p:stCondLst>
                                        </p:cTn>
                                        <p:tgtEl>
                                          <p:spTgt spid="263173"/>
                                        </p:tgtEl>
                                        <p:attrNameLst>
                                          <p:attrName>style.visibility</p:attrName>
                                        </p:attrNameLst>
                                      </p:cBhvr>
                                      <p:to>
                                        <p:strVal val="visible"/>
                                      </p:to>
                                    </p:set>
                                    <p:anim calcmode="lin" valueType="num">
                                      <p:cBhvr>
                                        <p:cTn id="32" dur="500" fill="hold"/>
                                        <p:tgtEl>
                                          <p:spTgt spid="263173"/>
                                        </p:tgtEl>
                                        <p:attrNameLst>
                                          <p:attrName>ppt_w</p:attrName>
                                        </p:attrNameLst>
                                      </p:cBhvr>
                                      <p:tavLst>
                                        <p:tav tm="0">
                                          <p:val>
                                            <p:fltVal val="0"/>
                                          </p:val>
                                        </p:tav>
                                        <p:tav tm="100000">
                                          <p:val>
                                            <p:strVal val="#ppt_w"/>
                                          </p:val>
                                        </p:tav>
                                      </p:tavLst>
                                    </p:anim>
                                    <p:anim calcmode="lin" valueType="num">
                                      <p:cBhvr>
                                        <p:cTn id="33" dur="500" fill="hold"/>
                                        <p:tgtEl>
                                          <p:spTgt spid="26317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000"/>
                            </p:stCondLst>
                            <p:childTnLst>
                              <p:par>
                                <p:cTn id="35" presetID="4" presetClass="entr" presetSubtype="16" fill="hold" nodeType="afterEffect">
                                  <p:stCondLst>
                                    <p:cond delay="0"/>
                                  </p:stCondLst>
                                  <p:childTnLst>
                                    <p:set>
                                      <p:cBhvr>
                                        <p:cTn id="36" dur="1" fill="hold">
                                          <p:stCondLst>
                                            <p:cond delay="0"/>
                                          </p:stCondLst>
                                        </p:cTn>
                                        <p:tgtEl>
                                          <p:spTgt spid="263174"/>
                                        </p:tgtEl>
                                        <p:attrNameLst>
                                          <p:attrName>style.visibility</p:attrName>
                                        </p:attrNameLst>
                                      </p:cBhvr>
                                      <p:to>
                                        <p:strVal val="visible"/>
                                      </p:to>
                                    </p:set>
                                    <p:animEffect transition="in" filter="box(in)">
                                      <p:cBhvr>
                                        <p:cTn id="37" dur="500"/>
                                        <p:tgtEl>
                                          <p:spTgt spid="263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build="p" animBg="1"/>
      <p:bldP spid="263172" grpId="0" animBg="1"/>
      <p:bldP spid="26317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22">
            <a:extLst>
              <a:ext uri="{FF2B5EF4-FFF2-40B4-BE49-F238E27FC236}">
                <a16:creationId xmlns:a16="http://schemas.microsoft.com/office/drawing/2014/main" id="{3FD24D11-D2BD-10E7-65D8-E798FEA6B96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42888" y="1095375"/>
            <a:ext cx="5937250" cy="4678363"/>
          </a:xfrm>
          <a:noFill/>
        </p:spPr>
      </p:pic>
      <p:sp>
        <p:nvSpPr>
          <p:cNvPr id="265218" name="Rectangle 2">
            <a:extLst>
              <a:ext uri="{FF2B5EF4-FFF2-40B4-BE49-F238E27FC236}">
                <a16:creationId xmlns:a16="http://schemas.microsoft.com/office/drawing/2014/main" id="{C080B5FE-D85B-436B-9524-87A13A02C357}"/>
              </a:ext>
            </a:extLst>
          </p:cNvPr>
          <p:cNvSpPr>
            <a:spLocks noGrp="1" noChangeArrowheads="1"/>
          </p:cNvSpPr>
          <p:nvPr>
            <p:ph type="body" sz="half" idx="2"/>
          </p:nvPr>
        </p:nvSpPr>
        <p:spPr>
          <a:xfrm>
            <a:off x="6500813" y="2266950"/>
            <a:ext cx="2376487" cy="2924175"/>
          </a:xfrm>
          <a:solidFill>
            <a:schemeClr val="tx2"/>
          </a:solidFill>
          <a:ln>
            <a:solidFill>
              <a:schemeClr val="bg1">
                <a:lumMod val="20000"/>
                <a:lumOff val="80000"/>
              </a:schemeClr>
            </a:solidFill>
          </a:ln>
        </p:spPr>
        <p:txBody>
          <a:bodyPr rtlCol="0">
            <a:spAutoFit/>
          </a:bodyPr>
          <a:lstStyle/>
          <a:p>
            <a:pPr marL="304800" indent="-304800" eaLnBrk="1" fontAlgn="auto" hangingPunct="1">
              <a:spcAft>
                <a:spcPts val="0"/>
              </a:spcAft>
              <a:buFontTx/>
              <a:buNone/>
              <a:defRPr/>
            </a:pPr>
            <a:r>
              <a:rPr lang="en-US" b="1" dirty="0">
                <a:solidFill>
                  <a:schemeClr val="accent3"/>
                </a:solidFill>
                <a:effectLst>
                  <a:outerShdw blurRad="38100" dist="38100" dir="2700000" algn="tl">
                    <a:srgbClr val="000000"/>
                  </a:outerShdw>
                </a:effectLst>
              </a:rPr>
              <a:t>5. Reinforcing ligaments. </a:t>
            </a:r>
          </a:p>
          <a:p>
            <a:pPr marL="304800" indent="-304800" eaLnBrk="1" fontAlgn="auto" hangingPunct="1">
              <a:spcAft>
                <a:spcPts val="0"/>
              </a:spcAft>
              <a:buFontTx/>
              <a:buNone/>
              <a:defRPr/>
            </a:pPr>
            <a:r>
              <a:rPr lang="en-US" dirty="0"/>
              <a:t>The fibrous capsule is usually reinforced with </a:t>
            </a:r>
            <a:r>
              <a:rPr lang="en-US" b="1" i="1" dirty="0">
                <a:solidFill>
                  <a:srgbClr val="FF3399"/>
                </a:solidFill>
                <a:effectLst>
                  <a:outerShdw blurRad="38100" dist="38100" dir="2700000" algn="tl">
                    <a:srgbClr val="000000"/>
                  </a:outerShdw>
                </a:effectLst>
              </a:rPr>
              <a:t>ligaments. (extracapsular ligaments).</a:t>
            </a:r>
          </a:p>
        </p:txBody>
      </p:sp>
      <p:sp>
        <p:nvSpPr>
          <p:cNvPr id="78852" name="Slide Number Placeholder 5">
            <a:extLst>
              <a:ext uri="{FF2B5EF4-FFF2-40B4-BE49-F238E27FC236}">
                <a16:creationId xmlns:a16="http://schemas.microsoft.com/office/drawing/2014/main" id="{88859A4E-A25C-84EA-CCFA-0DBAA0BF86A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724F84C-C916-4024-910B-1E256C51AAD3}" type="slidenum">
              <a:rPr lang="en-US" altLang="en-US" sz="1400">
                <a:solidFill>
                  <a:schemeClr val="bg1"/>
                </a:solidFill>
                <a:latin typeface="Alba" pitchFamily="2" charset="0"/>
              </a:rPr>
              <a:pPr/>
              <a:t>24</a:t>
            </a:fld>
            <a:endParaRPr lang="en-US" altLang="en-US" sz="1400">
              <a:solidFill>
                <a:schemeClr val="bg1"/>
              </a:solidFill>
              <a:latin typeface="Alba" pitchFamily="2" charset="0"/>
            </a:endParaRPr>
          </a:p>
        </p:txBody>
      </p:sp>
      <p:sp>
        <p:nvSpPr>
          <p:cNvPr id="265221" name="AutoShape 5">
            <a:extLst>
              <a:ext uri="{FF2B5EF4-FFF2-40B4-BE49-F238E27FC236}">
                <a16:creationId xmlns:a16="http://schemas.microsoft.com/office/drawing/2014/main" id="{F16A6D7E-0A15-A071-0B72-C7E5B3B3F60A}"/>
              </a:ext>
            </a:extLst>
          </p:cNvPr>
          <p:cNvSpPr>
            <a:spLocks noChangeArrowheads="1"/>
          </p:cNvSpPr>
          <p:nvPr/>
        </p:nvSpPr>
        <p:spPr bwMode="auto">
          <a:xfrm>
            <a:off x="349250" y="2020888"/>
            <a:ext cx="927100" cy="317500"/>
          </a:xfrm>
          <a:prstGeom prst="roundRect">
            <a:avLst>
              <a:gd name="adj" fmla="val 16667"/>
            </a:avLst>
          </a:prstGeom>
          <a:solidFill>
            <a:srgbClr val="FF3399">
              <a:alpha val="14902"/>
            </a:srgbClr>
          </a:solidFill>
          <a:ln w="28575">
            <a:solidFill>
              <a:srgbClr val="FF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5222" name="AutoShape 6">
            <a:extLst>
              <a:ext uri="{FF2B5EF4-FFF2-40B4-BE49-F238E27FC236}">
                <a16:creationId xmlns:a16="http://schemas.microsoft.com/office/drawing/2014/main" id="{CE2C61BE-A382-540B-A68F-D9E69250D373}"/>
              </a:ext>
            </a:extLst>
          </p:cNvPr>
          <p:cNvSpPr>
            <a:spLocks noChangeArrowheads="1"/>
          </p:cNvSpPr>
          <p:nvPr/>
        </p:nvSpPr>
        <p:spPr bwMode="auto">
          <a:xfrm>
            <a:off x="365125" y="2636838"/>
            <a:ext cx="927100" cy="317500"/>
          </a:xfrm>
          <a:prstGeom prst="roundRect">
            <a:avLst>
              <a:gd name="adj" fmla="val 16667"/>
            </a:avLst>
          </a:prstGeom>
          <a:solidFill>
            <a:srgbClr val="FF3399">
              <a:alpha val="14902"/>
            </a:srgbClr>
          </a:solidFill>
          <a:ln w="28575">
            <a:solidFill>
              <a:srgbClr val="FF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65218">
                                            <p:bg/>
                                          </p:spTgt>
                                        </p:tgtEl>
                                        <p:attrNameLst>
                                          <p:attrName>style.visibility</p:attrName>
                                        </p:attrNameLst>
                                      </p:cBhvr>
                                      <p:to>
                                        <p:strVal val="visible"/>
                                      </p:to>
                                    </p:set>
                                    <p:anim calcmode="lin" valueType="num">
                                      <p:cBhvr>
                                        <p:cTn id="7" dur="1000" fill="hold"/>
                                        <p:tgtEl>
                                          <p:spTgt spid="265218">
                                            <p:bg/>
                                          </p:spTgt>
                                        </p:tgtEl>
                                        <p:attrNameLst>
                                          <p:attrName>ppt_x</p:attrName>
                                        </p:attrNameLst>
                                      </p:cBhvr>
                                      <p:tavLst>
                                        <p:tav tm="0">
                                          <p:val>
                                            <p:strVal val="#ppt_x-.2"/>
                                          </p:val>
                                        </p:tav>
                                        <p:tav tm="100000">
                                          <p:val>
                                            <p:strVal val="#ppt_x"/>
                                          </p:val>
                                        </p:tav>
                                      </p:tavLst>
                                    </p:anim>
                                    <p:anim calcmode="lin" valueType="num">
                                      <p:cBhvr>
                                        <p:cTn id="8" dur="1000" fill="hold"/>
                                        <p:tgtEl>
                                          <p:spTgt spid="265218">
                                            <p:bg/>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65218">
                                            <p:bg/>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nodeType="clickEffect">
                                  <p:stCondLst>
                                    <p:cond delay="0"/>
                                  </p:stCondLst>
                                  <p:childTnLst>
                                    <p:set>
                                      <p:cBhvr>
                                        <p:cTn id="13" dur="1" fill="hold">
                                          <p:stCondLst>
                                            <p:cond delay="0"/>
                                          </p:stCondLst>
                                        </p:cTn>
                                        <p:tgtEl>
                                          <p:spTgt spid="265218">
                                            <p:txEl>
                                              <p:pRg st="0" end="0"/>
                                            </p:txEl>
                                          </p:spTgt>
                                        </p:tgtEl>
                                        <p:attrNameLst>
                                          <p:attrName>style.visibility</p:attrName>
                                        </p:attrNameLst>
                                      </p:cBhvr>
                                      <p:to>
                                        <p:strVal val="visible"/>
                                      </p:to>
                                    </p:set>
                                    <p:anim calcmode="lin" valueType="num">
                                      <p:cBhvr>
                                        <p:cTn id="14" dur="1000" fill="hold"/>
                                        <p:tgtEl>
                                          <p:spTgt spid="265218">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26521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65218">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9" presetClass="entr" presetSubtype="0" fill="hold" nodeType="clickEffect">
                                  <p:stCondLst>
                                    <p:cond delay="0"/>
                                  </p:stCondLst>
                                  <p:childTnLst>
                                    <p:set>
                                      <p:cBhvr>
                                        <p:cTn id="20" dur="1" fill="hold">
                                          <p:stCondLst>
                                            <p:cond delay="0"/>
                                          </p:stCondLst>
                                        </p:cTn>
                                        <p:tgtEl>
                                          <p:spTgt spid="265218">
                                            <p:txEl>
                                              <p:pRg st="1" end="1"/>
                                            </p:txEl>
                                          </p:spTgt>
                                        </p:tgtEl>
                                        <p:attrNameLst>
                                          <p:attrName>style.visibility</p:attrName>
                                        </p:attrNameLst>
                                      </p:cBhvr>
                                      <p:to>
                                        <p:strVal val="visible"/>
                                      </p:to>
                                    </p:set>
                                    <p:anim calcmode="lin" valueType="num">
                                      <p:cBhvr>
                                        <p:cTn id="21" dur="1000" fill="hold"/>
                                        <p:tgtEl>
                                          <p:spTgt spid="265218">
                                            <p:txEl>
                                              <p:pRg st="1" end="1"/>
                                            </p:txEl>
                                          </p:spTgt>
                                        </p:tgtEl>
                                        <p:attrNameLst>
                                          <p:attrName>ppt_x</p:attrName>
                                        </p:attrNameLst>
                                      </p:cBhvr>
                                      <p:tavLst>
                                        <p:tav tm="0">
                                          <p:val>
                                            <p:strVal val="#ppt_x-.2"/>
                                          </p:val>
                                        </p:tav>
                                        <p:tav tm="100000">
                                          <p:val>
                                            <p:strVal val="#ppt_x"/>
                                          </p:val>
                                        </p:tav>
                                      </p:tavLst>
                                    </p:anim>
                                    <p:anim calcmode="lin" valueType="num">
                                      <p:cBhvr>
                                        <p:cTn id="22" dur="1000" fill="hold"/>
                                        <p:tgtEl>
                                          <p:spTgt spid="265218">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65218">
                                            <p:txEl>
                                              <p:pRg st="1" end="1"/>
                                            </p:txEl>
                                          </p:spTgt>
                                        </p:tgtEl>
                                      </p:cBhvr>
                                    </p:animEffect>
                                  </p:childTnLst>
                                </p:cTn>
                              </p:par>
                            </p:childTnLst>
                          </p:cTn>
                        </p:par>
                        <p:par>
                          <p:cTn id="24" fill="hold" nodeType="afterGroup">
                            <p:stCondLst>
                              <p:cond delay="1000"/>
                            </p:stCondLst>
                            <p:childTnLst>
                              <p:par>
                                <p:cTn id="25" presetID="17" presetClass="entr" presetSubtype="10" fill="hold" nodeType="afterEffect">
                                  <p:stCondLst>
                                    <p:cond delay="0"/>
                                  </p:stCondLst>
                                  <p:childTnLst>
                                    <p:set>
                                      <p:cBhvr>
                                        <p:cTn id="26" dur="1" fill="hold">
                                          <p:stCondLst>
                                            <p:cond delay="0"/>
                                          </p:stCondLst>
                                        </p:cTn>
                                        <p:tgtEl>
                                          <p:spTgt spid="265221"/>
                                        </p:tgtEl>
                                        <p:attrNameLst>
                                          <p:attrName>style.visibility</p:attrName>
                                        </p:attrNameLst>
                                      </p:cBhvr>
                                      <p:to>
                                        <p:strVal val="visible"/>
                                      </p:to>
                                    </p:set>
                                    <p:anim calcmode="lin" valueType="num">
                                      <p:cBhvr>
                                        <p:cTn id="27" dur="500" fill="hold"/>
                                        <p:tgtEl>
                                          <p:spTgt spid="265221"/>
                                        </p:tgtEl>
                                        <p:attrNameLst>
                                          <p:attrName>ppt_w</p:attrName>
                                        </p:attrNameLst>
                                      </p:cBhvr>
                                      <p:tavLst>
                                        <p:tav tm="0">
                                          <p:val>
                                            <p:fltVal val="0"/>
                                          </p:val>
                                        </p:tav>
                                        <p:tav tm="100000">
                                          <p:val>
                                            <p:strVal val="#ppt_w"/>
                                          </p:val>
                                        </p:tav>
                                      </p:tavLst>
                                    </p:anim>
                                    <p:anim calcmode="lin" valueType="num">
                                      <p:cBhvr>
                                        <p:cTn id="28" dur="500" fill="hold"/>
                                        <p:tgtEl>
                                          <p:spTgt spid="265221"/>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265222"/>
                                        </p:tgtEl>
                                        <p:attrNameLst>
                                          <p:attrName>style.visibility</p:attrName>
                                        </p:attrNameLst>
                                      </p:cBhvr>
                                      <p:to>
                                        <p:strVal val="visible"/>
                                      </p:to>
                                    </p:set>
                                    <p:anim calcmode="lin" valueType="num">
                                      <p:cBhvr>
                                        <p:cTn id="31" dur="500" fill="hold"/>
                                        <p:tgtEl>
                                          <p:spTgt spid="265222"/>
                                        </p:tgtEl>
                                        <p:attrNameLst>
                                          <p:attrName>ppt_w</p:attrName>
                                        </p:attrNameLst>
                                      </p:cBhvr>
                                      <p:tavLst>
                                        <p:tav tm="0">
                                          <p:val>
                                            <p:fltVal val="0"/>
                                          </p:val>
                                        </p:tav>
                                        <p:tav tm="100000">
                                          <p:val>
                                            <p:strVal val="#ppt_w"/>
                                          </p:val>
                                        </p:tav>
                                      </p:tavLst>
                                    </p:anim>
                                    <p:anim calcmode="lin" valueType="num">
                                      <p:cBhvr>
                                        <p:cTn id="32" dur="500" fill="hold"/>
                                        <p:tgtEl>
                                          <p:spTgt spid="2652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8" grpId="0" build="p" animBg="1"/>
      <p:bldP spid="265221" grpId="0" animBg="1"/>
      <p:bldP spid="2652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20" name="Picture 4" descr="File0290a">
            <a:extLst>
              <a:ext uri="{FF2B5EF4-FFF2-40B4-BE49-F238E27FC236}">
                <a16:creationId xmlns:a16="http://schemas.microsoft.com/office/drawing/2014/main" id="{900F0F2D-E51E-F48C-1C9B-5FAF1EECDFE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50825" y="836613"/>
            <a:ext cx="5759450" cy="5151437"/>
          </a:xfrm>
          <a:noFill/>
        </p:spPr>
      </p:pic>
      <p:sp>
        <p:nvSpPr>
          <p:cNvPr id="162819" name="Rectangle 3">
            <a:extLst>
              <a:ext uri="{FF2B5EF4-FFF2-40B4-BE49-F238E27FC236}">
                <a16:creationId xmlns:a16="http://schemas.microsoft.com/office/drawing/2014/main" id="{021559FA-0F10-4222-9552-3DBCE54D846C}"/>
              </a:ext>
            </a:extLst>
          </p:cNvPr>
          <p:cNvSpPr>
            <a:spLocks noGrp="1" noChangeArrowheads="1"/>
          </p:cNvSpPr>
          <p:nvPr>
            <p:ph type="body" sz="half" idx="2"/>
          </p:nvPr>
        </p:nvSpPr>
        <p:spPr>
          <a:xfrm>
            <a:off x="6129338" y="1009650"/>
            <a:ext cx="2857500" cy="4524375"/>
          </a:xfrm>
          <a:solidFill>
            <a:schemeClr val="tx2"/>
          </a:solidFill>
          <a:ln>
            <a:solidFill>
              <a:schemeClr val="bg1">
                <a:lumMod val="20000"/>
                <a:lumOff val="80000"/>
              </a:schemeClr>
            </a:solidFill>
          </a:ln>
        </p:spPr>
        <p:txBody>
          <a:bodyPr rtlCol="0">
            <a:spAutoFit/>
          </a:bodyPr>
          <a:lstStyle/>
          <a:p>
            <a:pPr eaLnBrk="1" fontAlgn="auto" hangingPunct="1">
              <a:spcAft>
                <a:spcPts val="0"/>
              </a:spcAft>
              <a:defRPr/>
            </a:pPr>
            <a:r>
              <a:rPr lang="en-US" sz="2400" dirty="0"/>
              <a:t>Based on the shape, the synovial joints can be classified as:</a:t>
            </a:r>
          </a:p>
          <a:p>
            <a:pPr marL="762000" lvl="1" indent="-304800" eaLnBrk="1" fontAlgn="auto" hangingPunct="1">
              <a:spcAft>
                <a:spcPts val="0"/>
              </a:spcAft>
              <a:buFontTx/>
              <a:buAutoNum type="alphaLcParenR"/>
              <a:defRPr/>
            </a:pPr>
            <a:r>
              <a:rPr lang="en-US" sz="2400" dirty="0">
                <a:solidFill>
                  <a:schemeClr val="bg1">
                    <a:lumMod val="20000"/>
                    <a:lumOff val="80000"/>
                  </a:schemeClr>
                </a:solidFill>
                <a:effectLst>
                  <a:outerShdw blurRad="38100" dist="38100" dir="2700000" algn="tl">
                    <a:srgbClr val="000000"/>
                  </a:outerShdw>
                </a:effectLst>
              </a:rPr>
              <a:t>Plane, </a:t>
            </a:r>
          </a:p>
          <a:p>
            <a:pPr marL="762000" lvl="1" indent="-304800" eaLnBrk="1" fontAlgn="auto" hangingPunct="1">
              <a:spcAft>
                <a:spcPts val="0"/>
              </a:spcAft>
              <a:buFontTx/>
              <a:buAutoNum type="alphaLcParenR"/>
              <a:defRPr/>
            </a:pPr>
            <a:r>
              <a:rPr lang="en-US" sz="2400" dirty="0">
                <a:solidFill>
                  <a:schemeClr val="bg1">
                    <a:lumMod val="20000"/>
                    <a:lumOff val="80000"/>
                  </a:schemeClr>
                </a:solidFill>
                <a:effectLst>
                  <a:outerShdw blurRad="38100" dist="38100" dir="2700000" algn="tl">
                    <a:srgbClr val="000000"/>
                  </a:outerShdw>
                </a:effectLst>
              </a:rPr>
              <a:t>Hinge, </a:t>
            </a:r>
          </a:p>
          <a:p>
            <a:pPr marL="762000" lvl="1" indent="-304800" eaLnBrk="1" fontAlgn="auto" hangingPunct="1">
              <a:spcAft>
                <a:spcPts val="0"/>
              </a:spcAft>
              <a:buFontTx/>
              <a:buAutoNum type="alphaLcParenR"/>
              <a:defRPr/>
            </a:pPr>
            <a:r>
              <a:rPr lang="en-US" sz="2400" dirty="0">
                <a:solidFill>
                  <a:schemeClr val="bg1">
                    <a:lumMod val="20000"/>
                    <a:lumOff val="80000"/>
                  </a:schemeClr>
                </a:solidFill>
                <a:effectLst>
                  <a:outerShdw blurRad="38100" dist="38100" dir="2700000" algn="tl">
                    <a:srgbClr val="000000"/>
                  </a:outerShdw>
                </a:effectLst>
              </a:rPr>
              <a:t>Pivot, </a:t>
            </a:r>
          </a:p>
          <a:p>
            <a:pPr marL="762000" lvl="1" indent="-304800" eaLnBrk="1" fontAlgn="auto" hangingPunct="1">
              <a:spcAft>
                <a:spcPts val="0"/>
              </a:spcAft>
              <a:buFontTx/>
              <a:buAutoNum type="alphaLcParenR"/>
              <a:defRPr/>
            </a:pPr>
            <a:r>
              <a:rPr lang="en-US" sz="2400" dirty="0">
                <a:solidFill>
                  <a:schemeClr val="bg1">
                    <a:lumMod val="20000"/>
                    <a:lumOff val="80000"/>
                  </a:schemeClr>
                </a:solidFill>
                <a:effectLst>
                  <a:outerShdw blurRad="38100" dist="38100" dir="2700000" algn="tl">
                    <a:srgbClr val="000000"/>
                  </a:outerShdw>
                </a:effectLst>
              </a:rPr>
              <a:t>Condyloid, </a:t>
            </a:r>
          </a:p>
          <a:p>
            <a:pPr marL="762000" lvl="1" indent="-304800" eaLnBrk="1" fontAlgn="auto" hangingPunct="1">
              <a:spcAft>
                <a:spcPts val="0"/>
              </a:spcAft>
              <a:buFontTx/>
              <a:buAutoNum type="alphaLcParenR"/>
              <a:defRPr/>
            </a:pPr>
            <a:r>
              <a:rPr lang="en-US" sz="2400" dirty="0">
                <a:solidFill>
                  <a:schemeClr val="bg1">
                    <a:lumMod val="20000"/>
                    <a:lumOff val="80000"/>
                  </a:schemeClr>
                </a:solidFill>
                <a:effectLst>
                  <a:outerShdw blurRad="38100" dist="38100" dir="2700000" algn="tl">
                    <a:srgbClr val="000000"/>
                  </a:outerShdw>
                </a:effectLst>
              </a:rPr>
              <a:t>Saddle,</a:t>
            </a:r>
            <a:r>
              <a:rPr lang="en-US" sz="2400" dirty="0">
                <a:solidFill>
                  <a:schemeClr val="bg1">
                    <a:lumMod val="20000"/>
                    <a:lumOff val="80000"/>
                  </a:schemeClr>
                </a:solidFill>
              </a:rPr>
              <a:t> </a:t>
            </a:r>
          </a:p>
          <a:p>
            <a:pPr marL="762000" lvl="1" indent="-304800" eaLnBrk="1" fontAlgn="auto" hangingPunct="1">
              <a:spcAft>
                <a:spcPts val="0"/>
              </a:spcAft>
              <a:buFontTx/>
              <a:buAutoNum type="alphaLcParenR"/>
              <a:defRPr/>
            </a:pPr>
            <a:r>
              <a:rPr lang="en-US" sz="2400" dirty="0">
                <a:solidFill>
                  <a:schemeClr val="bg1">
                    <a:lumMod val="20000"/>
                    <a:lumOff val="80000"/>
                  </a:schemeClr>
                </a:solidFill>
                <a:effectLst>
                  <a:outerShdw blurRad="38100" dist="38100" dir="2700000" algn="tl">
                    <a:srgbClr val="000000"/>
                  </a:outerShdw>
                </a:effectLst>
              </a:rPr>
              <a:t>Ball and socket. </a:t>
            </a:r>
          </a:p>
        </p:txBody>
      </p:sp>
      <p:sp>
        <p:nvSpPr>
          <p:cNvPr id="80900" name="Slide Number Placeholder 5">
            <a:extLst>
              <a:ext uri="{FF2B5EF4-FFF2-40B4-BE49-F238E27FC236}">
                <a16:creationId xmlns:a16="http://schemas.microsoft.com/office/drawing/2014/main" id="{53A5F24B-2CAD-1C3C-FB97-A78E84C6841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D0F45D-EB00-4A53-9BCD-070F2CA3773C}" type="slidenum">
              <a:rPr lang="en-US" altLang="en-US" sz="1400">
                <a:solidFill>
                  <a:schemeClr val="bg1"/>
                </a:solidFill>
                <a:latin typeface="Alba" pitchFamily="2" charset="0"/>
              </a:rPr>
              <a:pPr/>
              <a:t>25</a:t>
            </a:fld>
            <a:endParaRPr lang="en-US" altLang="en-US" sz="1400">
              <a:solidFill>
                <a:schemeClr val="bg1"/>
              </a:solidFill>
              <a:latin typeface="Alba" pitchFamily="2" charset="0"/>
            </a:endParaRPr>
          </a:p>
        </p:txBody>
      </p:sp>
      <p:sp>
        <p:nvSpPr>
          <p:cNvPr id="162821" name="AutoShape 5">
            <a:extLst>
              <a:ext uri="{FF2B5EF4-FFF2-40B4-BE49-F238E27FC236}">
                <a16:creationId xmlns:a16="http://schemas.microsoft.com/office/drawing/2014/main" id="{468A6919-CD8C-A64B-C955-271C9F794754}"/>
              </a:ext>
            </a:extLst>
          </p:cNvPr>
          <p:cNvSpPr>
            <a:spLocks noChangeArrowheads="1"/>
          </p:cNvSpPr>
          <p:nvPr/>
        </p:nvSpPr>
        <p:spPr bwMode="auto">
          <a:xfrm>
            <a:off x="468313" y="2563813"/>
            <a:ext cx="863600" cy="288925"/>
          </a:xfrm>
          <a:prstGeom prst="roundRect">
            <a:avLst>
              <a:gd name="adj" fmla="val 16667"/>
            </a:avLst>
          </a:prstGeom>
          <a:solidFill>
            <a:schemeClr val="accent1">
              <a:alpha val="38823"/>
            </a:schemeClr>
          </a:solidFill>
          <a:ln w="28575">
            <a:solidFill>
              <a:srgbClr val="33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2822" name="AutoShape 6">
            <a:extLst>
              <a:ext uri="{FF2B5EF4-FFF2-40B4-BE49-F238E27FC236}">
                <a16:creationId xmlns:a16="http://schemas.microsoft.com/office/drawing/2014/main" id="{6EB8245B-FB44-2CBC-3BE3-0EE5DD93E991}"/>
              </a:ext>
            </a:extLst>
          </p:cNvPr>
          <p:cNvSpPr>
            <a:spLocks noChangeArrowheads="1"/>
          </p:cNvSpPr>
          <p:nvPr/>
        </p:nvSpPr>
        <p:spPr bwMode="auto">
          <a:xfrm>
            <a:off x="1692275" y="2995613"/>
            <a:ext cx="935038" cy="288925"/>
          </a:xfrm>
          <a:prstGeom prst="roundRect">
            <a:avLst>
              <a:gd name="adj" fmla="val 16667"/>
            </a:avLst>
          </a:prstGeom>
          <a:solidFill>
            <a:schemeClr val="accent1">
              <a:alpha val="38823"/>
            </a:schemeClr>
          </a:solidFill>
          <a:ln w="28575">
            <a:solidFill>
              <a:srgbClr val="33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2823" name="AutoShape 7">
            <a:extLst>
              <a:ext uri="{FF2B5EF4-FFF2-40B4-BE49-F238E27FC236}">
                <a16:creationId xmlns:a16="http://schemas.microsoft.com/office/drawing/2014/main" id="{0B684390-DC57-14B4-9A51-7CB9AAAB812D}"/>
              </a:ext>
            </a:extLst>
          </p:cNvPr>
          <p:cNvSpPr>
            <a:spLocks noChangeArrowheads="1"/>
          </p:cNvSpPr>
          <p:nvPr/>
        </p:nvSpPr>
        <p:spPr bwMode="auto">
          <a:xfrm>
            <a:off x="3276600" y="3571875"/>
            <a:ext cx="935038" cy="217488"/>
          </a:xfrm>
          <a:prstGeom prst="roundRect">
            <a:avLst>
              <a:gd name="adj" fmla="val 16667"/>
            </a:avLst>
          </a:prstGeom>
          <a:solidFill>
            <a:schemeClr val="accent1">
              <a:alpha val="38823"/>
            </a:schemeClr>
          </a:solidFill>
          <a:ln w="28575">
            <a:solidFill>
              <a:srgbClr val="33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2824" name="AutoShape 8">
            <a:extLst>
              <a:ext uri="{FF2B5EF4-FFF2-40B4-BE49-F238E27FC236}">
                <a16:creationId xmlns:a16="http://schemas.microsoft.com/office/drawing/2014/main" id="{B23E038F-3EDE-35EE-FA16-BB9F8D829B11}"/>
              </a:ext>
            </a:extLst>
          </p:cNvPr>
          <p:cNvSpPr>
            <a:spLocks noChangeArrowheads="1"/>
          </p:cNvSpPr>
          <p:nvPr/>
        </p:nvSpPr>
        <p:spPr bwMode="auto">
          <a:xfrm>
            <a:off x="468313" y="4868863"/>
            <a:ext cx="1150937" cy="215900"/>
          </a:xfrm>
          <a:prstGeom prst="roundRect">
            <a:avLst>
              <a:gd name="adj" fmla="val 16667"/>
            </a:avLst>
          </a:prstGeom>
          <a:solidFill>
            <a:schemeClr val="accent1">
              <a:alpha val="38823"/>
            </a:schemeClr>
          </a:solidFill>
          <a:ln w="28575">
            <a:solidFill>
              <a:srgbClr val="33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2825" name="AutoShape 9">
            <a:extLst>
              <a:ext uri="{FF2B5EF4-FFF2-40B4-BE49-F238E27FC236}">
                <a16:creationId xmlns:a16="http://schemas.microsoft.com/office/drawing/2014/main" id="{7E43B05B-340D-9F3E-BDA9-D9BC4EAB8E6F}"/>
              </a:ext>
            </a:extLst>
          </p:cNvPr>
          <p:cNvSpPr>
            <a:spLocks noChangeArrowheads="1"/>
          </p:cNvSpPr>
          <p:nvPr/>
        </p:nvSpPr>
        <p:spPr bwMode="auto">
          <a:xfrm>
            <a:off x="1908175" y="5372100"/>
            <a:ext cx="935038" cy="288925"/>
          </a:xfrm>
          <a:prstGeom prst="roundRect">
            <a:avLst>
              <a:gd name="adj" fmla="val 16667"/>
            </a:avLst>
          </a:prstGeom>
          <a:solidFill>
            <a:schemeClr val="accent1">
              <a:alpha val="38823"/>
            </a:schemeClr>
          </a:solidFill>
          <a:ln w="28575">
            <a:solidFill>
              <a:srgbClr val="33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2826" name="AutoShape 10">
            <a:extLst>
              <a:ext uri="{FF2B5EF4-FFF2-40B4-BE49-F238E27FC236}">
                <a16:creationId xmlns:a16="http://schemas.microsoft.com/office/drawing/2014/main" id="{4A3EE47F-39FD-8B53-795A-40BBCA3D6388}"/>
              </a:ext>
            </a:extLst>
          </p:cNvPr>
          <p:cNvSpPr>
            <a:spLocks noChangeArrowheads="1"/>
          </p:cNvSpPr>
          <p:nvPr/>
        </p:nvSpPr>
        <p:spPr bwMode="auto">
          <a:xfrm>
            <a:off x="3421063" y="5732463"/>
            <a:ext cx="1366837" cy="217487"/>
          </a:xfrm>
          <a:prstGeom prst="roundRect">
            <a:avLst>
              <a:gd name="adj" fmla="val 16667"/>
            </a:avLst>
          </a:prstGeom>
          <a:solidFill>
            <a:schemeClr val="accent1">
              <a:alpha val="38823"/>
            </a:schemeClr>
          </a:solidFill>
          <a:ln w="28575">
            <a:solidFill>
              <a:srgbClr val="3333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 name="Rectangle 11">
            <a:extLst>
              <a:ext uri="{FF2B5EF4-FFF2-40B4-BE49-F238E27FC236}">
                <a16:creationId xmlns:a16="http://schemas.microsoft.com/office/drawing/2014/main" id="{01B11560-5B94-455C-A9A3-74796AE22F32}"/>
              </a:ext>
            </a:extLst>
          </p:cNvPr>
          <p:cNvSpPr/>
          <p:nvPr/>
        </p:nvSpPr>
        <p:spPr>
          <a:xfrm>
            <a:off x="871538" y="271463"/>
            <a:ext cx="7586662" cy="461962"/>
          </a:xfrm>
          <a:prstGeom prst="rect">
            <a:avLst/>
          </a:prstGeom>
          <a:solidFill>
            <a:schemeClr val="accent2">
              <a:lumMod val="75000"/>
            </a:schemeClr>
          </a:solidFill>
        </p:spPr>
        <p:txBody>
          <a:bodyPr>
            <a:spAutoFit/>
          </a:bodyPr>
          <a:lstStyle/>
          <a:p>
            <a:pPr algn="ctr" eaLnBrk="1" hangingPunct="1">
              <a:defRPr/>
            </a:pPr>
            <a:r>
              <a:rPr lang="en-US" sz="2400" b="1" dirty="0">
                <a:latin typeface="Arial" charset="0"/>
              </a:rPr>
              <a:t>TYPES OF SYNOVIAL JOINTS BASED ON SHAPE</a:t>
            </a: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162820"/>
                                        </p:tgtEl>
                                        <p:attrNameLst>
                                          <p:attrName>style.visibility</p:attrName>
                                        </p:attrNameLst>
                                      </p:cBhvr>
                                      <p:to>
                                        <p:strVal val="visible"/>
                                      </p:to>
                                    </p:set>
                                    <p:anim calcmode="lin" valueType="num">
                                      <p:cBhvr>
                                        <p:cTn id="7" dur="1000" fill="hold"/>
                                        <p:tgtEl>
                                          <p:spTgt spid="162820"/>
                                        </p:tgtEl>
                                        <p:attrNameLst>
                                          <p:attrName>ppt_w</p:attrName>
                                        </p:attrNameLst>
                                      </p:cBhvr>
                                      <p:tavLst>
                                        <p:tav tm="0">
                                          <p:val>
                                            <p:strVal val="#ppt_w*0.70"/>
                                          </p:val>
                                        </p:tav>
                                        <p:tav tm="100000">
                                          <p:val>
                                            <p:strVal val="#ppt_w"/>
                                          </p:val>
                                        </p:tav>
                                      </p:tavLst>
                                    </p:anim>
                                    <p:anim calcmode="lin" valueType="num">
                                      <p:cBhvr>
                                        <p:cTn id="8" dur="1000" fill="hold"/>
                                        <p:tgtEl>
                                          <p:spTgt spid="162820"/>
                                        </p:tgtEl>
                                        <p:attrNameLst>
                                          <p:attrName>ppt_h</p:attrName>
                                        </p:attrNameLst>
                                      </p:cBhvr>
                                      <p:tavLst>
                                        <p:tav tm="0">
                                          <p:val>
                                            <p:strVal val="#ppt_h"/>
                                          </p:val>
                                        </p:tav>
                                        <p:tav tm="100000">
                                          <p:val>
                                            <p:strVal val="#ppt_h"/>
                                          </p:val>
                                        </p:tav>
                                      </p:tavLst>
                                    </p:anim>
                                    <p:animEffect transition="in" filter="fade">
                                      <p:cBhvr>
                                        <p:cTn id="9" dur="1000"/>
                                        <p:tgtEl>
                                          <p:spTgt spid="16282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162819">
                                            <p:bg/>
                                          </p:spTgt>
                                        </p:tgtEl>
                                        <p:attrNameLst>
                                          <p:attrName>style.visibility</p:attrName>
                                        </p:attrNameLst>
                                      </p:cBhvr>
                                      <p:to>
                                        <p:strVal val="visible"/>
                                      </p:to>
                                    </p:set>
                                    <p:animEffect transition="in" filter="fade">
                                      <p:cBhvr>
                                        <p:cTn id="14" dur="1000"/>
                                        <p:tgtEl>
                                          <p:spTgt spid="162819">
                                            <p:bg/>
                                          </p:spTgt>
                                        </p:tgtEl>
                                      </p:cBhvr>
                                    </p:animEffect>
                                    <p:anim calcmode="lin" valueType="num">
                                      <p:cBhvr>
                                        <p:cTn id="15" dur="1000" fill="hold"/>
                                        <p:tgtEl>
                                          <p:spTgt spid="162819">
                                            <p:bg/>
                                          </p:spTgt>
                                        </p:tgtEl>
                                        <p:attrNameLst>
                                          <p:attrName>ppt_x</p:attrName>
                                        </p:attrNameLst>
                                      </p:cBhvr>
                                      <p:tavLst>
                                        <p:tav tm="0">
                                          <p:val>
                                            <p:strVal val="#ppt_x"/>
                                          </p:val>
                                        </p:tav>
                                        <p:tav tm="100000">
                                          <p:val>
                                            <p:strVal val="#ppt_x"/>
                                          </p:val>
                                        </p:tav>
                                      </p:tavLst>
                                    </p:anim>
                                    <p:anim calcmode="lin" valueType="num">
                                      <p:cBhvr>
                                        <p:cTn id="16" dur="1000" fill="hold"/>
                                        <p:tgtEl>
                                          <p:spTgt spid="162819">
                                            <p:bg/>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162819">
                                            <p:txEl>
                                              <p:pRg st="0" end="0"/>
                                            </p:txEl>
                                          </p:spTgt>
                                        </p:tgtEl>
                                        <p:attrNameLst>
                                          <p:attrName>style.visibility</p:attrName>
                                        </p:attrNameLst>
                                      </p:cBhvr>
                                      <p:to>
                                        <p:strVal val="visible"/>
                                      </p:to>
                                    </p:set>
                                    <p:animEffect transition="in" filter="fade">
                                      <p:cBhvr>
                                        <p:cTn id="21" dur="1000"/>
                                        <p:tgtEl>
                                          <p:spTgt spid="162819">
                                            <p:txEl>
                                              <p:pRg st="0" end="0"/>
                                            </p:txEl>
                                          </p:spTgt>
                                        </p:tgtEl>
                                      </p:cBhvr>
                                    </p:animEffect>
                                    <p:anim calcmode="lin" valueType="num">
                                      <p:cBhvr>
                                        <p:cTn id="22" dur="1000" fill="hold"/>
                                        <p:tgtEl>
                                          <p:spTgt spid="16281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28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162819">
                                            <p:txEl>
                                              <p:pRg st="1" end="1"/>
                                            </p:txEl>
                                          </p:spTgt>
                                        </p:tgtEl>
                                        <p:attrNameLst>
                                          <p:attrName>style.visibility</p:attrName>
                                        </p:attrNameLst>
                                      </p:cBhvr>
                                      <p:to>
                                        <p:strVal val="visible"/>
                                      </p:to>
                                    </p:set>
                                    <p:animEffect transition="in" filter="fade">
                                      <p:cBhvr>
                                        <p:cTn id="28" dur="1000"/>
                                        <p:tgtEl>
                                          <p:spTgt spid="162819">
                                            <p:txEl>
                                              <p:pRg st="1" end="1"/>
                                            </p:txEl>
                                          </p:spTgt>
                                        </p:tgtEl>
                                      </p:cBhvr>
                                    </p:animEffect>
                                    <p:anim calcmode="lin" valueType="num">
                                      <p:cBhvr>
                                        <p:cTn id="29" dur="1000" fill="hold"/>
                                        <p:tgtEl>
                                          <p:spTgt spid="162819">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62819">
                                            <p:txEl>
                                              <p:pRg st="1" end="1"/>
                                            </p:txEl>
                                          </p:spTgt>
                                        </p:tgtEl>
                                        <p:attrNameLst>
                                          <p:attrName>ppt_y</p:attrName>
                                        </p:attrNameLst>
                                      </p:cBhvr>
                                      <p:tavLst>
                                        <p:tav tm="0">
                                          <p:val>
                                            <p:strVal val="#ppt_y-.1"/>
                                          </p:val>
                                        </p:tav>
                                        <p:tav tm="100000">
                                          <p:val>
                                            <p:strVal val="#ppt_y"/>
                                          </p:val>
                                        </p:tav>
                                      </p:tavLst>
                                    </p:anim>
                                  </p:childTnLst>
                                </p:cTn>
                              </p:par>
                            </p:childTnLst>
                          </p:cTn>
                        </p:par>
                        <p:par>
                          <p:cTn id="31" fill="hold" nodeType="afterGroup">
                            <p:stCondLst>
                              <p:cond delay="1000"/>
                            </p:stCondLst>
                            <p:childTnLst>
                              <p:par>
                                <p:cTn id="32" presetID="22" presetClass="entr" presetSubtype="1" fill="hold" nodeType="afterEffect">
                                  <p:stCondLst>
                                    <p:cond delay="0"/>
                                  </p:stCondLst>
                                  <p:childTnLst>
                                    <p:set>
                                      <p:cBhvr>
                                        <p:cTn id="33" dur="1" fill="hold">
                                          <p:stCondLst>
                                            <p:cond delay="0"/>
                                          </p:stCondLst>
                                        </p:cTn>
                                        <p:tgtEl>
                                          <p:spTgt spid="162821"/>
                                        </p:tgtEl>
                                        <p:attrNameLst>
                                          <p:attrName>style.visibility</p:attrName>
                                        </p:attrNameLst>
                                      </p:cBhvr>
                                      <p:to>
                                        <p:strVal val="visible"/>
                                      </p:to>
                                    </p:set>
                                    <p:animEffect transition="in" filter="wipe(up)">
                                      <p:cBhvr>
                                        <p:cTn id="34" dur="500"/>
                                        <p:tgtEl>
                                          <p:spTgt spid="16282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62821"/>
                                        </p:tgtEl>
                                        <p:attrNameLst>
                                          <p:attrName>style.visibility</p:attrName>
                                        </p:attrNameLst>
                                      </p:cBhvr>
                                      <p:to>
                                        <p:strVal val="hidden"/>
                                      </p:to>
                                    </p:set>
                                  </p:childTnLst>
                                </p:cTn>
                              </p:par>
                              <p:par>
                                <p:cTn id="39" presetID="47" presetClass="entr" presetSubtype="0" fill="hold" nodeType="withEffect">
                                  <p:stCondLst>
                                    <p:cond delay="0"/>
                                  </p:stCondLst>
                                  <p:childTnLst>
                                    <p:set>
                                      <p:cBhvr>
                                        <p:cTn id="40" dur="1" fill="hold">
                                          <p:stCondLst>
                                            <p:cond delay="0"/>
                                          </p:stCondLst>
                                        </p:cTn>
                                        <p:tgtEl>
                                          <p:spTgt spid="162819">
                                            <p:txEl>
                                              <p:pRg st="2" end="2"/>
                                            </p:txEl>
                                          </p:spTgt>
                                        </p:tgtEl>
                                        <p:attrNameLst>
                                          <p:attrName>style.visibility</p:attrName>
                                        </p:attrNameLst>
                                      </p:cBhvr>
                                      <p:to>
                                        <p:strVal val="visible"/>
                                      </p:to>
                                    </p:set>
                                    <p:animEffect transition="in" filter="fade">
                                      <p:cBhvr>
                                        <p:cTn id="41" dur="1000"/>
                                        <p:tgtEl>
                                          <p:spTgt spid="162819">
                                            <p:txEl>
                                              <p:pRg st="2" end="2"/>
                                            </p:txEl>
                                          </p:spTgt>
                                        </p:tgtEl>
                                      </p:cBhvr>
                                    </p:animEffect>
                                    <p:anim calcmode="lin" valueType="num">
                                      <p:cBhvr>
                                        <p:cTn id="42" dur="1000" fill="hold"/>
                                        <p:tgtEl>
                                          <p:spTgt spid="162819">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162819">
                                            <p:txEl>
                                              <p:pRg st="2" end="2"/>
                                            </p:txEl>
                                          </p:spTgt>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1000"/>
                            </p:stCondLst>
                            <p:childTnLst>
                              <p:par>
                                <p:cTn id="45" presetID="22" presetClass="entr" presetSubtype="1" fill="hold" nodeType="afterEffect">
                                  <p:stCondLst>
                                    <p:cond delay="0"/>
                                  </p:stCondLst>
                                  <p:childTnLst>
                                    <p:set>
                                      <p:cBhvr>
                                        <p:cTn id="46" dur="1" fill="hold">
                                          <p:stCondLst>
                                            <p:cond delay="0"/>
                                          </p:stCondLst>
                                        </p:cTn>
                                        <p:tgtEl>
                                          <p:spTgt spid="162822"/>
                                        </p:tgtEl>
                                        <p:attrNameLst>
                                          <p:attrName>style.visibility</p:attrName>
                                        </p:attrNameLst>
                                      </p:cBhvr>
                                      <p:to>
                                        <p:strVal val="visible"/>
                                      </p:to>
                                    </p:set>
                                    <p:animEffect transition="in" filter="wipe(up)">
                                      <p:cBhvr>
                                        <p:cTn id="47" dur="500"/>
                                        <p:tgtEl>
                                          <p:spTgt spid="1628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162822"/>
                                        </p:tgtEl>
                                        <p:attrNameLst>
                                          <p:attrName>style.visibility</p:attrName>
                                        </p:attrNameLst>
                                      </p:cBhvr>
                                      <p:to>
                                        <p:strVal val="hidden"/>
                                      </p:to>
                                    </p:set>
                                  </p:childTnLst>
                                </p:cTn>
                              </p:par>
                              <p:par>
                                <p:cTn id="52" presetID="47" presetClass="entr" presetSubtype="0" fill="hold" nodeType="withEffect">
                                  <p:stCondLst>
                                    <p:cond delay="0"/>
                                  </p:stCondLst>
                                  <p:childTnLst>
                                    <p:set>
                                      <p:cBhvr>
                                        <p:cTn id="53" dur="1" fill="hold">
                                          <p:stCondLst>
                                            <p:cond delay="0"/>
                                          </p:stCondLst>
                                        </p:cTn>
                                        <p:tgtEl>
                                          <p:spTgt spid="162819">
                                            <p:txEl>
                                              <p:pRg st="3" end="3"/>
                                            </p:txEl>
                                          </p:spTgt>
                                        </p:tgtEl>
                                        <p:attrNameLst>
                                          <p:attrName>style.visibility</p:attrName>
                                        </p:attrNameLst>
                                      </p:cBhvr>
                                      <p:to>
                                        <p:strVal val="visible"/>
                                      </p:to>
                                    </p:set>
                                    <p:animEffect transition="in" filter="fade">
                                      <p:cBhvr>
                                        <p:cTn id="54" dur="1000"/>
                                        <p:tgtEl>
                                          <p:spTgt spid="162819">
                                            <p:txEl>
                                              <p:pRg st="3" end="3"/>
                                            </p:txEl>
                                          </p:spTgt>
                                        </p:tgtEl>
                                      </p:cBhvr>
                                    </p:animEffect>
                                    <p:anim calcmode="lin" valueType="num">
                                      <p:cBhvr>
                                        <p:cTn id="55" dur="1000" fill="hold"/>
                                        <p:tgtEl>
                                          <p:spTgt spid="162819">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162819">
                                            <p:txEl>
                                              <p:pRg st="3" end="3"/>
                                            </p:txEl>
                                          </p:spTgt>
                                        </p:tgtEl>
                                        <p:attrNameLst>
                                          <p:attrName>ppt_y</p:attrName>
                                        </p:attrNameLst>
                                      </p:cBhvr>
                                      <p:tavLst>
                                        <p:tav tm="0">
                                          <p:val>
                                            <p:strVal val="#ppt_y-.1"/>
                                          </p:val>
                                        </p:tav>
                                        <p:tav tm="100000">
                                          <p:val>
                                            <p:strVal val="#ppt_y"/>
                                          </p:val>
                                        </p:tav>
                                      </p:tavLst>
                                    </p:anim>
                                  </p:childTnLst>
                                </p:cTn>
                              </p:par>
                            </p:childTnLst>
                          </p:cTn>
                        </p:par>
                        <p:par>
                          <p:cTn id="57" fill="hold" nodeType="afterGroup">
                            <p:stCondLst>
                              <p:cond delay="1000"/>
                            </p:stCondLst>
                            <p:childTnLst>
                              <p:par>
                                <p:cTn id="58" presetID="22" presetClass="entr" presetSubtype="1" fill="hold" nodeType="afterEffect">
                                  <p:stCondLst>
                                    <p:cond delay="0"/>
                                  </p:stCondLst>
                                  <p:childTnLst>
                                    <p:set>
                                      <p:cBhvr>
                                        <p:cTn id="59" dur="1" fill="hold">
                                          <p:stCondLst>
                                            <p:cond delay="0"/>
                                          </p:stCondLst>
                                        </p:cTn>
                                        <p:tgtEl>
                                          <p:spTgt spid="162823"/>
                                        </p:tgtEl>
                                        <p:attrNameLst>
                                          <p:attrName>style.visibility</p:attrName>
                                        </p:attrNameLst>
                                      </p:cBhvr>
                                      <p:to>
                                        <p:strVal val="visible"/>
                                      </p:to>
                                    </p:set>
                                    <p:animEffect transition="in" filter="wipe(up)">
                                      <p:cBhvr>
                                        <p:cTn id="60" dur="500"/>
                                        <p:tgtEl>
                                          <p:spTgt spid="16282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nodeType="clickEffect">
                                  <p:stCondLst>
                                    <p:cond delay="0"/>
                                  </p:stCondLst>
                                  <p:childTnLst>
                                    <p:set>
                                      <p:cBhvr>
                                        <p:cTn id="64" dur="1" fill="hold">
                                          <p:stCondLst>
                                            <p:cond delay="0"/>
                                          </p:stCondLst>
                                        </p:cTn>
                                        <p:tgtEl>
                                          <p:spTgt spid="162823"/>
                                        </p:tgtEl>
                                        <p:attrNameLst>
                                          <p:attrName>style.visibility</p:attrName>
                                        </p:attrNameLst>
                                      </p:cBhvr>
                                      <p:to>
                                        <p:strVal val="hidden"/>
                                      </p:to>
                                    </p:set>
                                  </p:childTnLst>
                                </p:cTn>
                              </p:par>
                              <p:par>
                                <p:cTn id="65" presetID="47" presetClass="entr" presetSubtype="0" fill="hold" nodeType="withEffect">
                                  <p:stCondLst>
                                    <p:cond delay="0"/>
                                  </p:stCondLst>
                                  <p:childTnLst>
                                    <p:set>
                                      <p:cBhvr>
                                        <p:cTn id="66" dur="1" fill="hold">
                                          <p:stCondLst>
                                            <p:cond delay="0"/>
                                          </p:stCondLst>
                                        </p:cTn>
                                        <p:tgtEl>
                                          <p:spTgt spid="162819">
                                            <p:txEl>
                                              <p:pRg st="4" end="4"/>
                                            </p:txEl>
                                          </p:spTgt>
                                        </p:tgtEl>
                                        <p:attrNameLst>
                                          <p:attrName>style.visibility</p:attrName>
                                        </p:attrNameLst>
                                      </p:cBhvr>
                                      <p:to>
                                        <p:strVal val="visible"/>
                                      </p:to>
                                    </p:set>
                                    <p:animEffect transition="in" filter="fade">
                                      <p:cBhvr>
                                        <p:cTn id="67" dur="1000"/>
                                        <p:tgtEl>
                                          <p:spTgt spid="162819">
                                            <p:txEl>
                                              <p:pRg st="4" end="4"/>
                                            </p:txEl>
                                          </p:spTgt>
                                        </p:tgtEl>
                                      </p:cBhvr>
                                    </p:animEffect>
                                    <p:anim calcmode="lin" valueType="num">
                                      <p:cBhvr>
                                        <p:cTn id="68" dur="1000" fill="hold"/>
                                        <p:tgtEl>
                                          <p:spTgt spid="162819">
                                            <p:txEl>
                                              <p:pRg st="4" end="4"/>
                                            </p:txEl>
                                          </p:spTgt>
                                        </p:tgtEl>
                                        <p:attrNameLst>
                                          <p:attrName>ppt_x</p:attrName>
                                        </p:attrNameLst>
                                      </p:cBhvr>
                                      <p:tavLst>
                                        <p:tav tm="0">
                                          <p:val>
                                            <p:strVal val="#ppt_x"/>
                                          </p:val>
                                        </p:tav>
                                        <p:tav tm="100000">
                                          <p:val>
                                            <p:strVal val="#ppt_x"/>
                                          </p:val>
                                        </p:tav>
                                      </p:tavLst>
                                    </p:anim>
                                    <p:anim calcmode="lin" valueType="num">
                                      <p:cBhvr>
                                        <p:cTn id="69" dur="1000" fill="hold"/>
                                        <p:tgtEl>
                                          <p:spTgt spid="162819">
                                            <p:txEl>
                                              <p:pRg st="4" end="4"/>
                                            </p:txEl>
                                          </p:spTgt>
                                        </p:tgtEl>
                                        <p:attrNameLst>
                                          <p:attrName>ppt_y</p:attrName>
                                        </p:attrNameLst>
                                      </p:cBhvr>
                                      <p:tavLst>
                                        <p:tav tm="0">
                                          <p:val>
                                            <p:strVal val="#ppt_y-.1"/>
                                          </p:val>
                                        </p:tav>
                                        <p:tav tm="100000">
                                          <p:val>
                                            <p:strVal val="#ppt_y"/>
                                          </p:val>
                                        </p:tav>
                                      </p:tavLst>
                                    </p:anim>
                                  </p:childTnLst>
                                </p:cTn>
                              </p:par>
                            </p:childTnLst>
                          </p:cTn>
                        </p:par>
                        <p:par>
                          <p:cTn id="70" fill="hold" nodeType="afterGroup">
                            <p:stCondLst>
                              <p:cond delay="1000"/>
                            </p:stCondLst>
                            <p:childTnLst>
                              <p:par>
                                <p:cTn id="71" presetID="22" presetClass="entr" presetSubtype="1" fill="hold" nodeType="afterEffect">
                                  <p:stCondLst>
                                    <p:cond delay="0"/>
                                  </p:stCondLst>
                                  <p:childTnLst>
                                    <p:set>
                                      <p:cBhvr>
                                        <p:cTn id="72" dur="1" fill="hold">
                                          <p:stCondLst>
                                            <p:cond delay="0"/>
                                          </p:stCondLst>
                                        </p:cTn>
                                        <p:tgtEl>
                                          <p:spTgt spid="162824"/>
                                        </p:tgtEl>
                                        <p:attrNameLst>
                                          <p:attrName>style.visibility</p:attrName>
                                        </p:attrNameLst>
                                      </p:cBhvr>
                                      <p:to>
                                        <p:strVal val="visible"/>
                                      </p:to>
                                    </p:set>
                                    <p:animEffect transition="in" filter="wipe(up)">
                                      <p:cBhvr>
                                        <p:cTn id="73" dur="500"/>
                                        <p:tgtEl>
                                          <p:spTgt spid="16282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xit" presetSubtype="0" fill="hold" nodeType="clickEffect">
                                  <p:stCondLst>
                                    <p:cond delay="0"/>
                                  </p:stCondLst>
                                  <p:childTnLst>
                                    <p:set>
                                      <p:cBhvr>
                                        <p:cTn id="77" dur="1" fill="hold">
                                          <p:stCondLst>
                                            <p:cond delay="0"/>
                                          </p:stCondLst>
                                        </p:cTn>
                                        <p:tgtEl>
                                          <p:spTgt spid="162824"/>
                                        </p:tgtEl>
                                        <p:attrNameLst>
                                          <p:attrName>style.visibility</p:attrName>
                                        </p:attrNameLst>
                                      </p:cBhvr>
                                      <p:to>
                                        <p:strVal val="hidden"/>
                                      </p:to>
                                    </p:set>
                                  </p:childTnLst>
                                </p:cTn>
                              </p:par>
                              <p:par>
                                <p:cTn id="78" presetID="47" presetClass="entr" presetSubtype="0" fill="hold" nodeType="withEffect">
                                  <p:stCondLst>
                                    <p:cond delay="0"/>
                                  </p:stCondLst>
                                  <p:childTnLst>
                                    <p:set>
                                      <p:cBhvr>
                                        <p:cTn id="79" dur="1" fill="hold">
                                          <p:stCondLst>
                                            <p:cond delay="0"/>
                                          </p:stCondLst>
                                        </p:cTn>
                                        <p:tgtEl>
                                          <p:spTgt spid="162819">
                                            <p:txEl>
                                              <p:pRg st="5" end="5"/>
                                            </p:txEl>
                                          </p:spTgt>
                                        </p:tgtEl>
                                        <p:attrNameLst>
                                          <p:attrName>style.visibility</p:attrName>
                                        </p:attrNameLst>
                                      </p:cBhvr>
                                      <p:to>
                                        <p:strVal val="visible"/>
                                      </p:to>
                                    </p:set>
                                    <p:animEffect transition="in" filter="fade">
                                      <p:cBhvr>
                                        <p:cTn id="80" dur="1000"/>
                                        <p:tgtEl>
                                          <p:spTgt spid="162819">
                                            <p:txEl>
                                              <p:pRg st="5" end="5"/>
                                            </p:txEl>
                                          </p:spTgt>
                                        </p:tgtEl>
                                      </p:cBhvr>
                                    </p:animEffect>
                                    <p:anim calcmode="lin" valueType="num">
                                      <p:cBhvr>
                                        <p:cTn id="81" dur="1000" fill="hold"/>
                                        <p:tgtEl>
                                          <p:spTgt spid="162819">
                                            <p:txEl>
                                              <p:pRg st="5" end="5"/>
                                            </p:txEl>
                                          </p:spTgt>
                                        </p:tgtEl>
                                        <p:attrNameLst>
                                          <p:attrName>ppt_x</p:attrName>
                                        </p:attrNameLst>
                                      </p:cBhvr>
                                      <p:tavLst>
                                        <p:tav tm="0">
                                          <p:val>
                                            <p:strVal val="#ppt_x"/>
                                          </p:val>
                                        </p:tav>
                                        <p:tav tm="100000">
                                          <p:val>
                                            <p:strVal val="#ppt_x"/>
                                          </p:val>
                                        </p:tav>
                                      </p:tavLst>
                                    </p:anim>
                                    <p:anim calcmode="lin" valueType="num">
                                      <p:cBhvr>
                                        <p:cTn id="82" dur="1000" fill="hold"/>
                                        <p:tgtEl>
                                          <p:spTgt spid="162819">
                                            <p:txEl>
                                              <p:pRg st="5" end="5"/>
                                            </p:txEl>
                                          </p:spTgt>
                                        </p:tgtEl>
                                        <p:attrNameLst>
                                          <p:attrName>ppt_y</p:attrName>
                                        </p:attrNameLst>
                                      </p:cBhvr>
                                      <p:tavLst>
                                        <p:tav tm="0">
                                          <p:val>
                                            <p:strVal val="#ppt_y-.1"/>
                                          </p:val>
                                        </p:tav>
                                        <p:tav tm="100000">
                                          <p:val>
                                            <p:strVal val="#ppt_y"/>
                                          </p:val>
                                        </p:tav>
                                      </p:tavLst>
                                    </p:anim>
                                  </p:childTnLst>
                                </p:cTn>
                              </p:par>
                            </p:childTnLst>
                          </p:cTn>
                        </p:par>
                        <p:par>
                          <p:cTn id="83" fill="hold" nodeType="afterGroup">
                            <p:stCondLst>
                              <p:cond delay="1000"/>
                            </p:stCondLst>
                            <p:childTnLst>
                              <p:par>
                                <p:cTn id="84" presetID="22" presetClass="entr" presetSubtype="1" fill="hold" nodeType="afterEffect">
                                  <p:stCondLst>
                                    <p:cond delay="0"/>
                                  </p:stCondLst>
                                  <p:childTnLst>
                                    <p:set>
                                      <p:cBhvr>
                                        <p:cTn id="85" dur="1" fill="hold">
                                          <p:stCondLst>
                                            <p:cond delay="0"/>
                                          </p:stCondLst>
                                        </p:cTn>
                                        <p:tgtEl>
                                          <p:spTgt spid="162825"/>
                                        </p:tgtEl>
                                        <p:attrNameLst>
                                          <p:attrName>style.visibility</p:attrName>
                                        </p:attrNameLst>
                                      </p:cBhvr>
                                      <p:to>
                                        <p:strVal val="visible"/>
                                      </p:to>
                                    </p:set>
                                    <p:animEffect transition="in" filter="wipe(up)">
                                      <p:cBhvr>
                                        <p:cTn id="86" dur="500"/>
                                        <p:tgtEl>
                                          <p:spTgt spid="16282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nodeType="clickEffect">
                                  <p:stCondLst>
                                    <p:cond delay="0"/>
                                  </p:stCondLst>
                                  <p:childTnLst>
                                    <p:set>
                                      <p:cBhvr>
                                        <p:cTn id="90" dur="1" fill="hold">
                                          <p:stCondLst>
                                            <p:cond delay="0"/>
                                          </p:stCondLst>
                                        </p:cTn>
                                        <p:tgtEl>
                                          <p:spTgt spid="162825"/>
                                        </p:tgtEl>
                                        <p:attrNameLst>
                                          <p:attrName>style.visibility</p:attrName>
                                        </p:attrNameLst>
                                      </p:cBhvr>
                                      <p:to>
                                        <p:strVal val="hidden"/>
                                      </p:to>
                                    </p:set>
                                  </p:childTnLst>
                                </p:cTn>
                              </p:par>
                              <p:par>
                                <p:cTn id="91" presetID="47" presetClass="entr" presetSubtype="0" fill="hold" nodeType="withEffect">
                                  <p:stCondLst>
                                    <p:cond delay="0"/>
                                  </p:stCondLst>
                                  <p:childTnLst>
                                    <p:set>
                                      <p:cBhvr>
                                        <p:cTn id="92" dur="1" fill="hold">
                                          <p:stCondLst>
                                            <p:cond delay="0"/>
                                          </p:stCondLst>
                                        </p:cTn>
                                        <p:tgtEl>
                                          <p:spTgt spid="162819">
                                            <p:txEl>
                                              <p:pRg st="6" end="6"/>
                                            </p:txEl>
                                          </p:spTgt>
                                        </p:tgtEl>
                                        <p:attrNameLst>
                                          <p:attrName>style.visibility</p:attrName>
                                        </p:attrNameLst>
                                      </p:cBhvr>
                                      <p:to>
                                        <p:strVal val="visible"/>
                                      </p:to>
                                    </p:set>
                                    <p:animEffect transition="in" filter="fade">
                                      <p:cBhvr>
                                        <p:cTn id="93" dur="1000"/>
                                        <p:tgtEl>
                                          <p:spTgt spid="162819">
                                            <p:txEl>
                                              <p:pRg st="6" end="6"/>
                                            </p:txEl>
                                          </p:spTgt>
                                        </p:tgtEl>
                                      </p:cBhvr>
                                    </p:animEffect>
                                    <p:anim calcmode="lin" valueType="num">
                                      <p:cBhvr>
                                        <p:cTn id="94" dur="1000" fill="hold"/>
                                        <p:tgtEl>
                                          <p:spTgt spid="162819">
                                            <p:txEl>
                                              <p:pRg st="6" end="6"/>
                                            </p:txEl>
                                          </p:spTgt>
                                        </p:tgtEl>
                                        <p:attrNameLst>
                                          <p:attrName>ppt_x</p:attrName>
                                        </p:attrNameLst>
                                      </p:cBhvr>
                                      <p:tavLst>
                                        <p:tav tm="0">
                                          <p:val>
                                            <p:strVal val="#ppt_x"/>
                                          </p:val>
                                        </p:tav>
                                        <p:tav tm="100000">
                                          <p:val>
                                            <p:strVal val="#ppt_x"/>
                                          </p:val>
                                        </p:tav>
                                      </p:tavLst>
                                    </p:anim>
                                    <p:anim calcmode="lin" valueType="num">
                                      <p:cBhvr>
                                        <p:cTn id="95" dur="1000" fill="hold"/>
                                        <p:tgtEl>
                                          <p:spTgt spid="162819">
                                            <p:txEl>
                                              <p:pRg st="6" end="6"/>
                                            </p:txEl>
                                          </p:spTgt>
                                        </p:tgtEl>
                                        <p:attrNameLst>
                                          <p:attrName>ppt_y</p:attrName>
                                        </p:attrNameLst>
                                      </p:cBhvr>
                                      <p:tavLst>
                                        <p:tav tm="0">
                                          <p:val>
                                            <p:strVal val="#ppt_y-.1"/>
                                          </p:val>
                                        </p:tav>
                                        <p:tav tm="100000">
                                          <p:val>
                                            <p:strVal val="#ppt_y"/>
                                          </p:val>
                                        </p:tav>
                                      </p:tavLst>
                                    </p:anim>
                                  </p:childTnLst>
                                </p:cTn>
                              </p:par>
                            </p:childTnLst>
                          </p:cTn>
                        </p:par>
                        <p:par>
                          <p:cTn id="96" fill="hold" nodeType="afterGroup">
                            <p:stCondLst>
                              <p:cond delay="1000"/>
                            </p:stCondLst>
                            <p:childTnLst>
                              <p:par>
                                <p:cTn id="97" presetID="22" presetClass="entr" presetSubtype="1" fill="hold" nodeType="afterEffect">
                                  <p:stCondLst>
                                    <p:cond delay="0"/>
                                  </p:stCondLst>
                                  <p:childTnLst>
                                    <p:set>
                                      <p:cBhvr>
                                        <p:cTn id="98" dur="1" fill="hold">
                                          <p:stCondLst>
                                            <p:cond delay="0"/>
                                          </p:stCondLst>
                                        </p:cTn>
                                        <p:tgtEl>
                                          <p:spTgt spid="162826"/>
                                        </p:tgtEl>
                                        <p:attrNameLst>
                                          <p:attrName>style.visibility</p:attrName>
                                        </p:attrNameLst>
                                      </p:cBhvr>
                                      <p:to>
                                        <p:strVal val="visible"/>
                                      </p:to>
                                    </p:set>
                                    <p:animEffect transition="in" filter="wipe(up)">
                                      <p:cBhvr>
                                        <p:cTn id="99" dur="500"/>
                                        <p:tgtEl>
                                          <p:spTgt spid="162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bldLvl="2" animBg="1"/>
      <p:bldP spid="162821" grpId="0" animBg="1"/>
      <p:bldP spid="162821" grpId="1" animBg="1"/>
      <p:bldP spid="162822" grpId="0" animBg="1"/>
      <p:bldP spid="162822" grpId="1" animBg="1"/>
      <p:bldP spid="162823" grpId="0" animBg="1"/>
      <p:bldP spid="162823" grpId="1" animBg="1"/>
      <p:bldP spid="162824" grpId="0" animBg="1"/>
      <p:bldP spid="162824" grpId="1" animBg="1"/>
      <p:bldP spid="162825" grpId="0" animBg="1"/>
      <p:bldP spid="162825" grpId="1" animBg="1"/>
      <p:bldP spid="1628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BDAD446C-075B-482E-BDFE-2BD74229BBDE}"/>
              </a:ext>
            </a:extLst>
          </p:cNvPr>
          <p:cNvSpPr>
            <a:spLocks noGrp="1" noChangeArrowheads="1"/>
          </p:cNvSpPr>
          <p:nvPr>
            <p:ph type="title"/>
          </p:nvPr>
        </p:nvSpPr>
        <p:spPr>
          <a:xfrm>
            <a:off x="271463" y="419100"/>
            <a:ext cx="3614737" cy="561975"/>
          </a:xfrm>
          <a:solidFill>
            <a:srgbClr val="FF0000"/>
          </a:solidFill>
          <a:ln>
            <a:solidFill>
              <a:schemeClr val="tx1"/>
            </a:solidFill>
          </a:ln>
          <a:effectLst>
            <a:outerShdw dist="35921" dir="2700000" algn="ctr" rotWithShape="0">
              <a:schemeClr val="bg2"/>
            </a:outerShdw>
          </a:effectLst>
        </p:spPr>
        <p:txBody>
          <a:bodyPr rtlCol="0">
            <a:normAutofit/>
          </a:bodyPr>
          <a:lstStyle/>
          <a:p>
            <a:pPr eaLnBrk="1" fontAlgn="auto" hangingPunct="1">
              <a:spcAft>
                <a:spcPts val="0"/>
              </a:spcAft>
              <a:defRPr/>
            </a:pPr>
            <a:r>
              <a:rPr lang="en-US" sz="3200" b="1" dirty="0">
                <a:solidFill>
                  <a:schemeClr val="tx2">
                    <a:lumMod val="10000"/>
                    <a:lumOff val="90000"/>
                  </a:schemeClr>
                </a:solidFill>
              </a:rPr>
              <a:t>PLANE JOINTS</a:t>
            </a:r>
          </a:p>
        </p:txBody>
      </p:sp>
      <p:sp>
        <p:nvSpPr>
          <p:cNvPr id="164867" name="Rectangle 3">
            <a:extLst>
              <a:ext uri="{FF2B5EF4-FFF2-40B4-BE49-F238E27FC236}">
                <a16:creationId xmlns:a16="http://schemas.microsoft.com/office/drawing/2014/main" id="{5C126D67-4F52-4255-8D89-D7BDD89FAF6C}"/>
              </a:ext>
            </a:extLst>
          </p:cNvPr>
          <p:cNvSpPr>
            <a:spLocks noGrp="1" noChangeArrowheads="1"/>
          </p:cNvSpPr>
          <p:nvPr>
            <p:ph type="body" sz="half" idx="1"/>
          </p:nvPr>
        </p:nvSpPr>
        <p:spPr>
          <a:xfrm>
            <a:off x="179388" y="1700213"/>
            <a:ext cx="3606800" cy="2092325"/>
          </a:xfrm>
          <a:solidFill>
            <a:schemeClr val="tx2"/>
          </a:solidFill>
          <a:ln>
            <a:solidFill>
              <a:schemeClr val="bg1">
                <a:lumMod val="20000"/>
                <a:lumOff val="80000"/>
              </a:schemeClr>
            </a:solidFill>
          </a:ln>
        </p:spPr>
        <p:txBody>
          <a:bodyPr rtlCol="0">
            <a:spAutoFit/>
          </a:bodyPr>
          <a:lstStyle/>
          <a:p>
            <a:pPr eaLnBrk="1" fontAlgn="auto" hangingPunct="1">
              <a:spcAft>
                <a:spcPts val="0"/>
              </a:spcAft>
              <a:defRPr/>
            </a:pPr>
            <a:r>
              <a:rPr lang="en-US" dirty="0"/>
              <a:t>In a</a:t>
            </a:r>
            <a:r>
              <a:rPr lang="en-US" b="1" dirty="0"/>
              <a:t> </a:t>
            </a:r>
            <a:r>
              <a:rPr lang="en-US" b="1" dirty="0">
                <a:solidFill>
                  <a:schemeClr val="accent1"/>
                </a:solidFill>
                <a:effectLst>
                  <a:outerShdw blurRad="38100" dist="38100" dir="2700000" algn="tl">
                    <a:srgbClr val="000000"/>
                  </a:outerShdw>
                </a:effectLst>
              </a:rPr>
              <a:t>plane joint,</a:t>
            </a:r>
            <a:r>
              <a:rPr lang="en-US" dirty="0"/>
              <a:t> the articular surfaces are </a:t>
            </a:r>
            <a:r>
              <a:rPr lang="en-US" b="1" i="1" dirty="0">
                <a:solidFill>
                  <a:srgbClr val="FF3399"/>
                </a:solidFill>
                <a:effectLst>
                  <a:outerShdw blurRad="38100" dist="38100" dir="2700000" algn="tl">
                    <a:srgbClr val="000000"/>
                  </a:outerShdw>
                </a:effectLst>
              </a:rPr>
              <a:t>flat,</a:t>
            </a:r>
            <a:r>
              <a:rPr lang="en-US" dirty="0"/>
              <a:t> and only short slipping or gliding movements are allowed. </a:t>
            </a:r>
          </a:p>
          <a:p>
            <a:pPr eaLnBrk="1" fontAlgn="auto" hangingPunct="1">
              <a:spcAft>
                <a:spcPts val="0"/>
              </a:spcAft>
              <a:defRPr/>
            </a:pPr>
            <a:r>
              <a:rPr lang="en-US" dirty="0"/>
              <a:t>Example: The </a:t>
            </a:r>
            <a:r>
              <a:rPr lang="en-US" b="1" dirty="0">
                <a:solidFill>
                  <a:schemeClr val="accent1"/>
                </a:solidFill>
                <a:effectLst>
                  <a:outerShdw blurRad="38100" dist="38100" dir="2700000" algn="tl">
                    <a:srgbClr val="000000"/>
                  </a:outerShdw>
                </a:effectLst>
              </a:rPr>
              <a:t>intercarpal joints of the wrist.</a:t>
            </a:r>
            <a:endParaRPr lang="en-US" dirty="0"/>
          </a:p>
        </p:txBody>
      </p:sp>
      <p:pic>
        <p:nvPicPr>
          <p:cNvPr id="164869" name="Picture 5" descr="24">
            <a:extLst>
              <a:ext uri="{FF2B5EF4-FFF2-40B4-BE49-F238E27FC236}">
                <a16:creationId xmlns:a16="http://schemas.microsoft.com/office/drawing/2014/main" id="{D17B6F8D-BB5F-79AC-F5FC-A11F600FD73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624513" y="188913"/>
            <a:ext cx="3333750" cy="5700712"/>
          </a:xfrm>
          <a:noFill/>
        </p:spPr>
      </p:pic>
      <p:sp>
        <p:nvSpPr>
          <p:cNvPr id="82949" name="Slide Number Placeholder 5">
            <a:extLst>
              <a:ext uri="{FF2B5EF4-FFF2-40B4-BE49-F238E27FC236}">
                <a16:creationId xmlns:a16="http://schemas.microsoft.com/office/drawing/2014/main" id="{562CCA1C-B0CD-E0A3-6098-17943272DB3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4887C32-9907-49C6-95A0-A54E50105BC8}" type="slidenum">
              <a:rPr lang="en-US" altLang="en-US" sz="1400">
                <a:solidFill>
                  <a:schemeClr val="bg1"/>
                </a:solidFill>
                <a:latin typeface="Alba" pitchFamily="2" charset="0"/>
              </a:rPr>
              <a:pPr/>
              <a:t>26</a:t>
            </a:fld>
            <a:endParaRPr lang="en-US" altLang="en-US" sz="1400">
              <a:solidFill>
                <a:schemeClr val="bg1"/>
              </a:solidFill>
              <a:latin typeface="Alba" pitchFamily="2" charset="0"/>
            </a:endParaRPr>
          </a:p>
        </p:txBody>
      </p:sp>
      <p:pic>
        <p:nvPicPr>
          <p:cNvPr id="164868" name="Picture 4" descr="23">
            <a:extLst>
              <a:ext uri="{FF2B5EF4-FFF2-40B4-BE49-F238E27FC236}">
                <a16:creationId xmlns:a16="http://schemas.microsoft.com/office/drawing/2014/main" id="{C7328986-E138-A44D-1D7E-FB922FDD2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75" r="10072" b="5428"/>
          <a:stretch>
            <a:fillRect/>
          </a:stretch>
        </p:blipFill>
        <p:spPr bwMode="auto">
          <a:xfrm>
            <a:off x="3851275" y="3068638"/>
            <a:ext cx="3529013" cy="3671887"/>
          </a:xfrm>
          <a:prstGeom prst="rect">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Oval 6">
            <a:extLst>
              <a:ext uri="{FF2B5EF4-FFF2-40B4-BE49-F238E27FC236}">
                <a16:creationId xmlns:a16="http://schemas.microsoft.com/office/drawing/2014/main" id="{3517A5A9-FFB6-8913-DFE0-9F13A3FF9713}"/>
              </a:ext>
            </a:extLst>
          </p:cNvPr>
          <p:cNvSpPr>
            <a:spLocks noChangeArrowheads="1"/>
          </p:cNvSpPr>
          <p:nvPr/>
        </p:nvSpPr>
        <p:spPr bwMode="auto">
          <a:xfrm>
            <a:off x="5651500" y="3140075"/>
            <a:ext cx="1584325" cy="144145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4871" name="Line 7">
            <a:extLst>
              <a:ext uri="{FF2B5EF4-FFF2-40B4-BE49-F238E27FC236}">
                <a16:creationId xmlns:a16="http://schemas.microsoft.com/office/drawing/2014/main" id="{C796BF6E-3805-1E01-9849-5F20EB27354F}"/>
              </a:ext>
            </a:extLst>
          </p:cNvPr>
          <p:cNvSpPr>
            <a:spLocks noChangeShapeType="1"/>
          </p:cNvSpPr>
          <p:nvPr/>
        </p:nvSpPr>
        <p:spPr bwMode="auto">
          <a:xfrm flipH="1">
            <a:off x="7956550" y="4076700"/>
            <a:ext cx="287338" cy="433388"/>
          </a:xfrm>
          <a:prstGeom prst="line">
            <a:avLst/>
          </a:prstGeom>
          <a:noFill/>
          <a:ln w="76200">
            <a:solidFill>
              <a:schemeClr val="accent1"/>
            </a:solidFill>
            <a:round/>
            <a:headEnd/>
            <a:tailEnd type="triangle" w="sm"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164868"/>
                                        </p:tgtEl>
                                        <p:attrNameLst>
                                          <p:attrName>style.visibility</p:attrName>
                                        </p:attrNameLst>
                                      </p:cBhvr>
                                      <p:to>
                                        <p:strVal val="visible"/>
                                      </p:to>
                                    </p:set>
                                    <p:anim calcmode="lin" valueType="num">
                                      <p:cBhvr>
                                        <p:cTn id="7" dur="1000" fill="hold"/>
                                        <p:tgtEl>
                                          <p:spTgt spid="164868"/>
                                        </p:tgtEl>
                                        <p:attrNameLst>
                                          <p:attrName>ppt_w</p:attrName>
                                        </p:attrNameLst>
                                      </p:cBhvr>
                                      <p:tavLst>
                                        <p:tav tm="0">
                                          <p:val>
                                            <p:strVal val="#ppt_w*0.70"/>
                                          </p:val>
                                        </p:tav>
                                        <p:tav tm="100000">
                                          <p:val>
                                            <p:strVal val="#ppt_w"/>
                                          </p:val>
                                        </p:tav>
                                      </p:tavLst>
                                    </p:anim>
                                    <p:anim calcmode="lin" valueType="num">
                                      <p:cBhvr>
                                        <p:cTn id="8" dur="1000" fill="hold"/>
                                        <p:tgtEl>
                                          <p:spTgt spid="164868"/>
                                        </p:tgtEl>
                                        <p:attrNameLst>
                                          <p:attrName>ppt_h</p:attrName>
                                        </p:attrNameLst>
                                      </p:cBhvr>
                                      <p:tavLst>
                                        <p:tav tm="0">
                                          <p:val>
                                            <p:strVal val="#ppt_h"/>
                                          </p:val>
                                        </p:tav>
                                        <p:tav tm="100000">
                                          <p:val>
                                            <p:strVal val="#ppt_h"/>
                                          </p:val>
                                        </p:tav>
                                      </p:tavLst>
                                    </p:anim>
                                    <p:animEffect transition="in" filter="fade">
                                      <p:cBhvr>
                                        <p:cTn id="9" dur="1000"/>
                                        <p:tgtEl>
                                          <p:spTgt spid="16486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nodeType="clickEffect">
                                  <p:stCondLst>
                                    <p:cond delay="0"/>
                                  </p:stCondLst>
                                  <p:childTnLst>
                                    <p:set>
                                      <p:cBhvr>
                                        <p:cTn id="13" dur="1" fill="hold">
                                          <p:stCondLst>
                                            <p:cond delay="0"/>
                                          </p:stCondLst>
                                        </p:cTn>
                                        <p:tgtEl>
                                          <p:spTgt spid="164867">
                                            <p:bg/>
                                          </p:spTgt>
                                        </p:tgtEl>
                                        <p:attrNameLst>
                                          <p:attrName>style.visibility</p:attrName>
                                        </p:attrNameLst>
                                      </p:cBhvr>
                                      <p:to>
                                        <p:strVal val="visible"/>
                                      </p:to>
                                    </p:set>
                                    <p:anim calcmode="lin" valueType="num">
                                      <p:cBhvr additive="base">
                                        <p:cTn id="14" dur="500" fill="hold"/>
                                        <p:tgtEl>
                                          <p:spTgt spid="164867">
                                            <p:bg/>
                                          </p:spTgt>
                                        </p:tgtEl>
                                        <p:attrNameLst>
                                          <p:attrName>ppt_x</p:attrName>
                                        </p:attrNameLst>
                                      </p:cBhvr>
                                      <p:tavLst>
                                        <p:tav tm="0">
                                          <p:val>
                                            <p:strVal val="0-#ppt_w/2"/>
                                          </p:val>
                                        </p:tav>
                                        <p:tav tm="100000">
                                          <p:val>
                                            <p:strVal val="#ppt_x"/>
                                          </p:val>
                                        </p:tav>
                                      </p:tavLst>
                                    </p:anim>
                                    <p:anim calcmode="lin" valueType="num">
                                      <p:cBhvr additive="base">
                                        <p:cTn id="15" dur="500" fill="hold"/>
                                        <p:tgtEl>
                                          <p:spTgt spid="164867">
                                            <p:bg/>
                                          </p:spTgt>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nodeType="clickEffect">
                                  <p:stCondLst>
                                    <p:cond delay="0"/>
                                  </p:stCondLst>
                                  <p:childTnLst>
                                    <p:set>
                                      <p:cBhvr>
                                        <p:cTn id="19" dur="1" fill="hold">
                                          <p:stCondLst>
                                            <p:cond delay="0"/>
                                          </p:stCondLst>
                                        </p:cTn>
                                        <p:tgtEl>
                                          <p:spTgt spid="164867">
                                            <p:txEl>
                                              <p:pRg st="0" end="0"/>
                                            </p:txEl>
                                          </p:spTgt>
                                        </p:tgtEl>
                                        <p:attrNameLst>
                                          <p:attrName>style.visibility</p:attrName>
                                        </p:attrNameLst>
                                      </p:cBhvr>
                                      <p:to>
                                        <p:strVal val="visible"/>
                                      </p:to>
                                    </p:set>
                                    <p:anim calcmode="lin" valueType="num">
                                      <p:cBhvr additive="base">
                                        <p:cTn id="20" dur="500" fill="hold"/>
                                        <p:tgtEl>
                                          <p:spTgt spid="164867">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64867">
                                            <p:txEl>
                                              <p:pRg st="0" end="0"/>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500"/>
                            </p:stCondLst>
                            <p:childTnLst>
                              <p:par>
                                <p:cTn id="23" presetID="55" presetClass="entr" presetSubtype="0" fill="hold" nodeType="afterEffect">
                                  <p:stCondLst>
                                    <p:cond delay="0"/>
                                  </p:stCondLst>
                                  <p:childTnLst>
                                    <p:set>
                                      <p:cBhvr>
                                        <p:cTn id="24" dur="1" fill="hold">
                                          <p:stCondLst>
                                            <p:cond delay="0"/>
                                          </p:stCondLst>
                                        </p:cTn>
                                        <p:tgtEl>
                                          <p:spTgt spid="164870"/>
                                        </p:tgtEl>
                                        <p:attrNameLst>
                                          <p:attrName>style.visibility</p:attrName>
                                        </p:attrNameLst>
                                      </p:cBhvr>
                                      <p:to>
                                        <p:strVal val="visible"/>
                                      </p:to>
                                    </p:set>
                                    <p:anim calcmode="lin" valueType="num">
                                      <p:cBhvr>
                                        <p:cTn id="25" dur="1000" fill="hold"/>
                                        <p:tgtEl>
                                          <p:spTgt spid="164870"/>
                                        </p:tgtEl>
                                        <p:attrNameLst>
                                          <p:attrName>ppt_w</p:attrName>
                                        </p:attrNameLst>
                                      </p:cBhvr>
                                      <p:tavLst>
                                        <p:tav tm="0">
                                          <p:val>
                                            <p:strVal val="#ppt_w*0.70"/>
                                          </p:val>
                                        </p:tav>
                                        <p:tav tm="100000">
                                          <p:val>
                                            <p:strVal val="#ppt_w"/>
                                          </p:val>
                                        </p:tav>
                                      </p:tavLst>
                                    </p:anim>
                                    <p:anim calcmode="lin" valueType="num">
                                      <p:cBhvr>
                                        <p:cTn id="26" dur="1000" fill="hold"/>
                                        <p:tgtEl>
                                          <p:spTgt spid="164870"/>
                                        </p:tgtEl>
                                        <p:attrNameLst>
                                          <p:attrName>ppt_h</p:attrName>
                                        </p:attrNameLst>
                                      </p:cBhvr>
                                      <p:tavLst>
                                        <p:tav tm="0">
                                          <p:val>
                                            <p:strVal val="#ppt_h"/>
                                          </p:val>
                                        </p:tav>
                                        <p:tav tm="100000">
                                          <p:val>
                                            <p:strVal val="#ppt_h"/>
                                          </p:val>
                                        </p:tav>
                                      </p:tavLst>
                                    </p:anim>
                                    <p:animEffect transition="in" filter="fade">
                                      <p:cBhvr>
                                        <p:cTn id="27" dur="1000"/>
                                        <p:tgtEl>
                                          <p:spTgt spid="1648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nodeType="clickEffect">
                                  <p:stCondLst>
                                    <p:cond delay="0"/>
                                  </p:stCondLst>
                                  <p:childTnLst>
                                    <p:set>
                                      <p:cBhvr>
                                        <p:cTn id="31" dur="1" fill="hold">
                                          <p:stCondLst>
                                            <p:cond delay="0"/>
                                          </p:stCondLst>
                                        </p:cTn>
                                        <p:tgtEl>
                                          <p:spTgt spid="164870"/>
                                        </p:tgtEl>
                                        <p:attrNameLst>
                                          <p:attrName>style.visibility</p:attrName>
                                        </p:attrNameLst>
                                      </p:cBhvr>
                                      <p:to>
                                        <p:strVal val="hidden"/>
                                      </p:to>
                                    </p:set>
                                  </p:childTnLst>
                                </p:cTn>
                              </p:par>
                              <p:par>
                                <p:cTn id="32" presetID="22" presetClass="entr" presetSubtype="1" fill="hold" nodeType="withEffect">
                                  <p:stCondLst>
                                    <p:cond delay="0"/>
                                  </p:stCondLst>
                                  <p:childTnLst>
                                    <p:set>
                                      <p:cBhvr>
                                        <p:cTn id="33" dur="1" fill="hold">
                                          <p:stCondLst>
                                            <p:cond delay="0"/>
                                          </p:stCondLst>
                                        </p:cTn>
                                        <p:tgtEl>
                                          <p:spTgt spid="164869"/>
                                        </p:tgtEl>
                                        <p:attrNameLst>
                                          <p:attrName>style.visibility</p:attrName>
                                        </p:attrNameLst>
                                      </p:cBhvr>
                                      <p:to>
                                        <p:strVal val="visible"/>
                                      </p:to>
                                    </p:set>
                                    <p:animEffect transition="in" filter="wipe(up)">
                                      <p:cBhvr>
                                        <p:cTn id="34" dur="500"/>
                                        <p:tgtEl>
                                          <p:spTgt spid="164869"/>
                                        </p:tgtEl>
                                      </p:cBhvr>
                                    </p:animEffect>
                                  </p:childTnLst>
                                </p:cTn>
                              </p:par>
                              <p:par>
                                <p:cTn id="35" presetID="2" presetClass="entr" presetSubtype="8" fill="hold" nodeType="withEffect">
                                  <p:stCondLst>
                                    <p:cond delay="0"/>
                                  </p:stCondLst>
                                  <p:childTnLst>
                                    <p:set>
                                      <p:cBhvr>
                                        <p:cTn id="36" dur="1" fill="hold">
                                          <p:stCondLst>
                                            <p:cond delay="0"/>
                                          </p:stCondLst>
                                        </p:cTn>
                                        <p:tgtEl>
                                          <p:spTgt spid="164867">
                                            <p:txEl>
                                              <p:pRg st="1" end="1"/>
                                            </p:txEl>
                                          </p:spTgt>
                                        </p:tgtEl>
                                        <p:attrNameLst>
                                          <p:attrName>style.visibility</p:attrName>
                                        </p:attrNameLst>
                                      </p:cBhvr>
                                      <p:to>
                                        <p:strVal val="visible"/>
                                      </p:to>
                                    </p:set>
                                    <p:anim calcmode="lin" valueType="num">
                                      <p:cBhvr additive="base">
                                        <p:cTn id="37" dur="500" fill="hold"/>
                                        <p:tgtEl>
                                          <p:spTgt spid="164867">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4867">
                                            <p:txEl>
                                              <p:pRg st="1" end="1"/>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500"/>
                            </p:stCondLst>
                            <p:childTnLst>
                              <p:par>
                                <p:cTn id="40" presetID="43" presetClass="entr" presetSubtype="0" fill="hold" nodeType="afterEffect">
                                  <p:stCondLst>
                                    <p:cond delay="1000"/>
                                  </p:stCondLst>
                                  <p:childTnLst>
                                    <p:set>
                                      <p:cBhvr>
                                        <p:cTn id="41" dur="1" fill="hold">
                                          <p:stCondLst>
                                            <p:cond delay="0"/>
                                          </p:stCondLst>
                                        </p:cTn>
                                        <p:tgtEl>
                                          <p:spTgt spid="164871"/>
                                        </p:tgtEl>
                                        <p:attrNameLst>
                                          <p:attrName>style.visibility</p:attrName>
                                        </p:attrNameLst>
                                      </p:cBhvr>
                                      <p:to>
                                        <p:strVal val="visible"/>
                                      </p:to>
                                    </p:set>
                                    <p:animEffect transition="in" filter="fade">
                                      <p:cBhvr>
                                        <p:cTn id="42" dur="100"/>
                                        <p:tgtEl>
                                          <p:spTgt spid="164871"/>
                                        </p:tgtEl>
                                      </p:cBhvr>
                                    </p:animEffect>
                                    <p:anim calcmode="lin" valueType="num">
                                      <p:cBhvr>
                                        <p:cTn id="43" dur="400" fill="hold"/>
                                        <p:tgtEl>
                                          <p:spTgt spid="164871"/>
                                        </p:tgtEl>
                                        <p:attrNameLst>
                                          <p:attrName>ppt_x</p:attrName>
                                        </p:attrNameLst>
                                      </p:cBhvr>
                                      <p:tavLst>
                                        <p:tav tm="0">
                                          <p:val>
                                            <p:strVal val="#ppt_x"/>
                                          </p:val>
                                        </p:tav>
                                        <p:tav tm="100000">
                                          <p:val>
                                            <p:strVal val="#ppt_x"/>
                                          </p:val>
                                        </p:tav>
                                      </p:tavLst>
                                    </p:anim>
                                    <p:anim calcmode="lin" valueType="num">
                                      <p:cBhvr>
                                        <p:cTn id="44" dur="400" fill="hold"/>
                                        <p:tgtEl>
                                          <p:spTgt spid="164871"/>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16487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16487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nimBg="1"/>
      <p:bldP spid="164870" grpId="0" animBg="1"/>
      <p:bldP spid="16487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EFD63168-480A-4F7F-897A-94CB5B146892}"/>
              </a:ext>
            </a:extLst>
          </p:cNvPr>
          <p:cNvSpPr>
            <a:spLocks noGrp="1" noChangeArrowheads="1"/>
          </p:cNvSpPr>
          <p:nvPr>
            <p:ph type="title"/>
          </p:nvPr>
        </p:nvSpPr>
        <p:spPr>
          <a:xfrm>
            <a:off x="228600" y="419100"/>
            <a:ext cx="3500438" cy="561975"/>
          </a:xfrm>
          <a:solidFill>
            <a:srgbClr val="FF0000"/>
          </a:solidFill>
          <a:effectLst>
            <a:outerShdw dist="35921" dir="2700000" algn="ctr" rotWithShape="0">
              <a:schemeClr val="bg2"/>
            </a:outerShdw>
          </a:effectLst>
        </p:spPr>
        <p:txBody>
          <a:bodyPr rtlCol="0">
            <a:normAutofit/>
          </a:bodyPr>
          <a:lstStyle/>
          <a:p>
            <a:pPr eaLnBrk="1" fontAlgn="auto" hangingPunct="1">
              <a:spcAft>
                <a:spcPts val="0"/>
              </a:spcAft>
              <a:defRPr/>
            </a:pPr>
            <a:r>
              <a:rPr lang="en-US" sz="3200" b="1" dirty="0">
                <a:solidFill>
                  <a:schemeClr val="tx2">
                    <a:lumMod val="10000"/>
                    <a:lumOff val="90000"/>
                  </a:schemeClr>
                </a:solidFill>
              </a:rPr>
              <a:t>HINGE JOINTS</a:t>
            </a:r>
          </a:p>
        </p:txBody>
      </p:sp>
      <p:sp>
        <p:nvSpPr>
          <p:cNvPr id="166915" name="Rectangle 3">
            <a:extLst>
              <a:ext uri="{FF2B5EF4-FFF2-40B4-BE49-F238E27FC236}">
                <a16:creationId xmlns:a16="http://schemas.microsoft.com/office/drawing/2014/main" id="{A323110F-02E2-4BD0-BF8E-21458FDC1056}"/>
              </a:ext>
            </a:extLst>
          </p:cNvPr>
          <p:cNvSpPr>
            <a:spLocks noGrp="1" noChangeArrowheads="1"/>
          </p:cNvSpPr>
          <p:nvPr>
            <p:ph type="body" sz="half" idx="1"/>
          </p:nvPr>
        </p:nvSpPr>
        <p:spPr>
          <a:xfrm>
            <a:off x="228600" y="1482725"/>
            <a:ext cx="3663950" cy="3890963"/>
          </a:xfrm>
          <a:solidFill>
            <a:schemeClr val="tx1">
              <a:lumMod val="95000"/>
              <a:lumOff val="5000"/>
            </a:schemeClr>
          </a:solidFill>
          <a:ln>
            <a:solidFill>
              <a:schemeClr val="tx1"/>
            </a:solidFill>
          </a:ln>
        </p:spPr>
        <p:txBody>
          <a:bodyPr rtlCol="0">
            <a:spAutoFit/>
          </a:bodyPr>
          <a:lstStyle/>
          <a:p>
            <a:pPr eaLnBrk="1" fontAlgn="auto" hangingPunct="1">
              <a:spcAft>
                <a:spcPts val="0"/>
              </a:spcAft>
              <a:defRPr/>
            </a:pPr>
            <a:r>
              <a:rPr lang="en-US" dirty="0">
                <a:solidFill>
                  <a:schemeClr val="bg1"/>
                </a:solidFill>
              </a:rPr>
              <a:t>In a</a:t>
            </a:r>
            <a:r>
              <a:rPr lang="en-US" b="1" dirty="0">
                <a:solidFill>
                  <a:schemeClr val="bg1"/>
                </a:solidFill>
              </a:rPr>
              <a:t> </a:t>
            </a:r>
            <a:r>
              <a:rPr lang="en-US" b="1" dirty="0">
                <a:solidFill>
                  <a:schemeClr val="bg1"/>
                </a:solidFill>
                <a:effectLst>
                  <a:outerShdw blurRad="38100" dist="38100" dir="2700000" algn="tl">
                    <a:srgbClr val="000000"/>
                  </a:outerShdw>
                </a:effectLst>
              </a:rPr>
              <a:t>hinge joint</a:t>
            </a:r>
            <a:r>
              <a:rPr lang="en-US" dirty="0">
                <a:solidFill>
                  <a:schemeClr val="bg1"/>
                </a:solidFill>
                <a:effectLst>
                  <a:outerShdw blurRad="38100" dist="38100" dir="2700000" algn="tl">
                    <a:srgbClr val="000000"/>
                  </a:outerShdw>
                </a:effectLst>
              </a:rPr>
              <a:t>,</a:t>
            </a:r>
            <a:r>
              <a:rPr lang="en-US" dirty="0">
                <a:solidFill>
                  <a:schemeClr val="bg1"/>
                </a:solidFill>
              </a:rPr>
              <a:t> the cylindrical end of one bone fits into a trough-shaped surface on another bone.</a:t>
            </a:r>
          </a:p>
          <a:p>
            <a:pPr eaLnBrk="1" fontAlgn="auto" hangingPunct="1">
              <a:spcAft>
                <a:spcPts val="0"/>
              </a:spcAft>
              <a:defRPr/>
            </a:pPr>
            <a:r>
              <a:rPr lang="en-US" dirty="0">
                <a:solidFill>
                  <a:schemeClr val="bg1"/>
                </a:solidFill>
              </a:rPr>
              <a:t>Movement is allowed in just </a:t>
            </a:r>
            <a:r>
              <a:rPr lang="en-US" b="1" i="1" dirty="0">
                <a:solidFill>
                  <a:schemeClr val="bg1"/>
                </a:solidFill>
                <a:effectLst>
                  <a:outerShdw blurRad="38100" dist="38100" dir="2700000" algn="tl">
                    <a:srgbClr val="000000"/>
                  </a:outerShdw>
                </a:effectLst>
              </a:rPr>
              <a:t>one plane,</a:t>
            </a:r>
            <a:r>
              <a:rPr lang="en-US" dirty="0">
                <a:solidFill>
                  <a:schemeClr val="bg1"/>
                </a:solidFill>
              </a:rPr>
              <a:t> like a hinge. </a:t>
            </a:r>
          </a:p>
          <a:p>
            <a:pPr eaLnBrk="1" fontAlgn="auto" hangingPunct="1">
              <a:spcAft>
                <a:spcPts val="0"/>
              </a:spcAft>
              <a:defRPr/>
            </a:pPr>
            <a:r>
              <a:rPr lang="en-US" dirty="0">
                <a:solidFill>
                  <a:schemeClr val="bg1"/>
                </a:solidFill>
              </a:rPr>
              <a:t>Hinge joints are  </a:t>
            </a:r>
            <a:r>
              <a:rPr lang="en-US" b="1" i="1" dirty="0">
                <a:solidFill>
                  <a:schemeClr val="bg1"/>
                </a:solidFill>
                <a:effectLst>
                  <a:outerShdw blurRad="38100" dist="38100" dir="2700000" algn="tl">
                    <a:srgbClr val="000000"/>
                  </a:outerShdw>
                </a:effectLst>
              </a:rPr>
              <a:t>Uniaxial ;</a:t>
            </a:r>
            <a:r>
              <a:rPr lang="en-US" dirty="0">
                <a:solidFill>
                  <a:schemeClr val="bg1"/>
                </a:solidFill>
              </a:rPr>
              <a:t> they allow movement around one axis only. </a:t>
            </a:r>
          </a:p>
          <a:p>
            <a:pPr eaLnBrk="1" fontAlgn="auto" hangingPunct="1">
              <a:spcAft>
                <a:spcPts val="0"/>
              </a:spcAft>
              <a:defRPr/>
            </a:pPr>
            <a:r>
              <a:rPr lang="en-US" dirty="0">
                <a:solidFill>
                  <a:schemeClr val="bg1"/>
                </a:solidFill>
              </a:rPr>
              <a:t>Examples: </a:t>
            </a:r>
            <a:r>
              <a:rPr lang="en-US" b="1" dirty="0">
                <a:solidFill>
                  <a:schemeClr val="bg1"/>
                </a:solidFill>
                <a:effectLst>
                  <a:outerShdw blurRad="38100" dist="38100" dir="2700000" algn="tl">
                    <a:srgbClr val="000000"/>
                  </a:outerShdw>
                </a:effectLst>
              </a:rPr>
              <a:t>elbow &amp; ankle,</a:t>
            </a:r>
            <a:r>
              <a:rPr lang="en-US" dirty="0">
                <a:solidFill>
                  <a:schemeClr val="bg1"/>
                </a:solidFill>
              </a:rPr>
              <a:t> the interphalangeal joints of the fingers. </a:t>
            </a:r>
          </a:p>
        </p:txBody>
      </p:sp>
      <p:pic>
        <p:nvPicPr>
          <p:cNvPr id="166916" name="Picture 4" descr="25">
            <a:extLst>
              <a:ext uri="{FF2B5EF4-FFF2-40B4-BE49-F238E27FC236}">
                <a16:creationId xmlns:a16="http://schemas.microsoft.com/office/drawing/2014/main" id="{B2CB771E-BF1A-CD93-8990-966F842B688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6117" r="5734"/>
          <a:stretch>
            <a:fillRect/>
          </a:stretch>
        </p:blipFill>
        <p:spPr>
          <a:xfrm>
            <a:off x="3995738" y="3284538"/>
            <a:ext cx="3314700" cy="3313112"/>
          </a:xfrm>
          <a:effectLst>
            <a:outerShdw dist="107763" dir="18900000" algn="ctr" rotWithShape="0">
              <a:schemeClr val="bg2">
                <a:alpha val="50000"/>
              </a:schemeClr>
            </a:outerShdw>
          </a:effectLst>
        </p:spPr>
      </p:pic>
      <p:sp>
        <p:nvSpPr>
          <p:cNvPr id="84997" name="Slide Number Placeholder 5">
            <a:extLst>
              <a:ext uri="{FF2B5EF4-FFF2-40B4-BE49-F238E27FC236}">
                <a16:creationId xmlns:a16="http://schemas.microsoft.com/office/drawing/2014/main" id="{F36ACBD0-FE65-2727-1395-BFDF098ECF5B}"/>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DCB460-582E-4751-ABB3-1491DEFE4BB5}" type="slidenum">
              <a:rPr lang="en-US" altLang="en-US" sz="1400">
                <a:solidFill>
                  <a:schemeClr val="bg1"/>
                </a:solidFill>
                <a:latin typeface="Alba" pitchFamily="2" charset="0"/>
              </a:rPr>
              <a:pPr/>
              <a:t>27</a:t>
            </a:fld>
            <a:endParaRPr lang="en-US" altLang="en-US" sz="1400">
              <a:solidFill>
                <a:schemeClr val="bg1"/>
              </a:solidFill>
              <a:latin typeface="Alba" pitchFamily="2" charset="0"/>
            </a:endParaRPr>
          </a:p>
        </p:txBody>
      </p:sp>
      <p:pic>
        <p:nvPicPr>
          <p:cNvPr id="166917" name="Picture 5" descr="24">
            <a:extLst>
              <a:ext uri="{FF2B5EF4-FFF2-40B4-BE49-F238E27FC236}">
                <a16:creationId xmlns:a16="http://schemas.microsoft.com/office/drawing/2014/main" id="{E6DF0933-CB31-D311-F765-1046CD85E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313" y="260350"/>
            <a:ext cx="3536950"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Oval 6">
            <a:extLst>
              <a:ext uri="{FF2B5EF4-FFF2-40B4-BE49-F238E27FC236}">
                <a16:creationId xmlns:a16="http://schemas.microsoft.com/office/drawing/2014/main" id="{4AB71230-829F-2F59-F603-8B7645B69579}"/>
              </a:ext>
            </a:extLst>
          </p:cNvPr>
          <p:cNvSpPr>
            <a:spLocks noChangeArrowheads="1"/>
          </p:cNvSpPr>
          <p:nvPr/>
        </p:nvSpPr>
        <p:spPr bwMode="auto">
          <a:xfrm>
            <a:off x="5651500" y="3282950"/>
            <a:ext cx="1584325" cy="165893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6919" name="Line 7">
            <a:extLst>
              <a:ext uri="{FF2B5EF4-FFF2-40B4-BE49-F238E27FC236}">
                <a16:creationId xmlns:a16="http://schemas.microsoft.com/office/drawing/2014/main" id="{7EE81975-BB2E-0C2B-3D82-67C380AB126E}"/>
              </a:ext>
            </a:extLst>
          </p:cNvPr>
          <p:cNvSpPr>
            <a:spLocks noChangeShapeType="1"/>
          </p:cNvSpPr>
          <p:nvPr/>
        </p:nvSpPr>
        <p:spPr bwMode="auto">
          <a:xfrm flipV="1">
            <a:off x="7092950" y="3141663"/>
            <a:ext cx="431800" cy="431800"/>
          </a:xfrm>
          <a:prstGeom prst="line">
            <a:avLst/>
          </a:prstGeom>
          <a:noFill/>
          <a:ln w="76200">
            <a:solidFill>
              <a:schemeClr val="accent1"/>
            </a:solidFill>
            <a:round/>
            <a:headEnd/>
            <a:tailEnd type="triangle" w="sm"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66920" name="Line 8">
            <a:extLst>
              <a:ext uri="{FF2B5EF4-FFF2-40B4-BE49-F238E27FC236}">
                <a16:creationId xmlns:a16="http://schemas.microsoft.com/office/drawing/2014/main" id="{268F8275-7509-5450-9F1E-0F2FC7D9B305}"/>
              </a:ext>
            </a:extLst>
          </p:cNvPr>
          <p:cNvSpPr>
            <a:spLocks noChangeShapeType="1"/>
          </p:cNvSpPr>
          <p:nvPr/>
        </p:nvSpPr>
        <p:spPr bwMode="auto">
          <a:xfrm flipV="1">
            <a:off x="5364163" y="3789363"/>
            <a:ext cx="2160587" cy="287337"/>
          </a:xfrm>
          <a:prstGeom prst="line">
            <a:avLst/>
          </a:prstGeom>
          <a:noFill/>
          <a:ln w="57150">
            <a:solidFill>
              <a:srgbClr val="00FF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66921" name="Text Box 9">
            <a:extLst>
              <a:ext uri="{FF2B5EF4-FFF2-40B4-BE49-F238E27FC236}">
                <a16:creationId xmlns:a16="http://schemas.microsoft.com/office/drawing/2014/main" id="{84549699-ECCC-4491-960F-61DE1949C1BA}"/>
              </a:ext>
            </a:extLst>
          </p:cNvPr>
          <p:cNvSpPr txBox="1">
            <a:spLocks noChangeArrowheads="1"/>
          </p:cNvSpPr>
          <p:nvPr/>
        </p:nvSpPr>
        <p:spPr bwMode="auto">
          <a:xfrm rot="-399694">
            <a:off x="4478338" y="3860800"/>
            <a:ext cx="1173162" cy="517525"/>
          </a:xfrm>
          <a:prstGeom prst="rect">
            <a:avLst/>
          </a:prstGeom>
          <a:noFill/>
          <a:ln w="9525">
            <a:noFill/>
            <a:miter lim="800000"/>
            <a:headEnd/>
            <a:tailEnd/>
          </a:ln>
          <a:effectLst/>
        </p:spPr>
        <p:txBody>
          <a:bodyPr>
            <a:spAutoFit/>
          </a:bodyPr>
          <a:lstStyle/>
          <a:p>
            <a:pPr eaLnBrk="1" hangingPunct="1">
              <a:defRPr/>
            </a:pPr>
            <a:r>
              <a:rPr lang="en-US" sz="1400" b="1">
                <a:solidFill>
                  <a:srgbClr val="00FF00"/>
                </a:solidFill>
                <a:effectLst>
                  <a:outerShdw blurRad="38100" dist="38100" dir="2700000" algn="tl">
                    <a:srgbClr val="000000"/>
                  </a:outerShdw>
                </a:effectLst>
                <a:latin typeface="Arial" charset="0"/>
              </a:rPr>
              <a:t>Axis of movement</a:t>
            </a: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66916"/>
                                        </p:tgtEl>
                                        <p:attrNameLst>
                                          <p:attrName>style.visibility</p:attrName>
                                        </p:attrNameLst>
                                      </p:cBhvr>
                                      <p:to>
                                        <p:strVal val="visible"/>
                                      </p:to>
                                    </p:set>
                                    <p:anim calcmode="lin" valueType="num">
                                      <p:cBhvr>
                                        <p:cTn id="7" dur="1000" fill="hold"/>
                                        <p:tgtEl>
                                          <p:spTgt spid="166916"/>
                                        </p:tgtEl>
                                        <p:attrNameLst>
                                          <p:attrName>ppt_w</p:attrName>
                                        </p:attrNameLst>
                                      </p:cBhvr>
                                      <p:tavLst>
                                        <p:tav tm="0">
                                          <p:val>
                                            <p:strVal val="#ppt_w*0.70"/>
                                          </p:val>
                                        </p:tav>
                                        <p:tav tm="100000">
                                          <p:val>
                                            <p:strVal val="#ppt_w"/>
                                          </p:val>
                                        </p:tav>
                                      </p:tavLst>
                                    </p:anim>
                                    <p:anim calcmode="lin" valueType="num">
                                      <p:cBhvr>
                                        <p:cTn id="8" dur="1000" fill="hold"/>
                                        <p:tgtEl>
                                          <p:spTgt spid="166916"/>
                                        </p:tgtEl>
                                        <p:attrNameLst>
                                          <p:attrName>ppt_h</p:attrName>
                                        </p:attrNameLst>
                                      </p:cBhvr>
                                      <p:tavLst>
                                        <p:tav tm="0">
                                          <p:val>
                                            <p:strVal val="#ppt_h"/>
                                          </p:val>
                                        </p:tav>
                                        <p:tav tm="100000">
                                          <p:val>
                                            <p:strVal val="#ppt_h"/>
                                          </p:val>
                                        </p:tav>
                                      </p:tavLst>
                                    </p:anim>
                                    <p:animEffect transition="in" filter="fade">
                                      <p:cBhvr>
                                        <p:cTn id="9" dur="1000"/>
                                        <p:tgtEl>
                                          <p:spTgt spid="16691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nodeType="clickEffect">
                                  <p:stCondLst>
                                    <p:cond delay="0"/>
                                  </p:stCondLst>
                                  <p:childTnLst>
                                    <p:set>
                                      <p:cBhvr>
                                        <p:cTn id="13" dur="1" fill="hold">
                                          <p:stCondLst>
                                            <p:cond delay="0"/>
                                          </p:stCondLst>
                                        </p:cTn>
                                        <p:tgtEl>
                                          <p:spTgt spid="166915">
                                            <p:bg/>
                                          </p:spTgt>
                                        </p:tgtEl>
                                        <p:attrNameLst>
                                          <p:attrName>style.visibility</p:attrName>
                                        </p:attrNameLst>
                                      </p:cBhvr>
                                      <p:to>
                                        <p:strVal val="visible"/>
                                      </p:to>
                                    </p:set>
                                    <p:anim calcmode="lin" valueType="num">
                                      <p:cBhvr additive="base">
                                        <p:cTn id="14" dur="500" fill="hold"/>
                                        <p:tgtEl>
                                          <p:spTgt spid="166915">
                                            <p:bg/>
                                          </p:spTgt>
                                        </p:tgtEl>
                                        <p:attrNameLst>
                                          <p:attrName>ppt_x</p:attrName>
                                        </p:attrNameLst>
                                      </p:cBhvr>
                                      <p:tavLst>
                                        <p:tav tm="0">
                                          <p:val>
                                            <p:strVal val="0-#ppt_w/2"/>
                                          </p:val>
                                        </p:tav>
                                        <p:tav tm="100000">
                                          <p:val>
                                            <p:strVal val="#ppt_x"/>
                                          </p:val>
                                        </p:tav>
                                      </p:tavLst>
                                    </p:anim>
                                    <p:anim calcmode="lin" valueType="num">
                                      <p:cBhvr additive="base">
                                        <p:cTn id="15" dur="500" fill="hold"/>
                                        <p:tgtEl>
                                          <p:spTgt spid="166915">
                                            <p:bg/>
                                          </p:spTgt>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nodeType="clickEffect">
                                  <p:stCondLst>
                                    <p:cond delay="0"/>
                                  </p:stCondLst>
                                  <p:childTnLst>
                                    <p:set>
                                      <p:cBhvr>
                                        <p:cTn id="19" dur="1" fill="hold">
                                          <p:stCondLst>
                                            <p:cond delay="0"/>
                                          </p:stCondLst>
                                        </p:cTn>
                                        <p:tgtEl>
                                          <p:spTgt spid="166915">
                                            <p:txEl>
                                              <p:pRg st="0" end="0"/>
                                            </p:txEl>
                                          </p:spTgt>
                                        </p:tgtEl>
                                        <p:attrNameLst>
                                          <p:attrName>style.visibility</p:attrName>
                                        </p:attrNameLst>
                                      </p:cBhvr>
                                      <p:to>
                                        <p:strVal val="visible"/>
                                      </p:to>
                                    </p:set>
                                    <p:anim calcmode="lin" valueType="num">
                                      <p:cBhvr additive="base">
                                        <p:cTn id="20" dur="500" fill="hold"/>
                                        <p:tgtEl>
                                          <p:spTgt spid="166915">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66915">
                                            <p:txEl>
                                              <p:pRg st="0" end="0"/>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500"/>
                            </p:stCondLst>
                            <p:childTnLst>
                              <p:par>
                                <p:cTn id="23" presetID="55" presetClass="entr" presetSubtype="0" fill="hold" nodeType="afterEffect">
                                  <p:stCondLst>
                                    <p:cond delay="0"/>
                                  </p:stCondLst>
                                  <p:childTnLst>
                                    <p:set>
                                      <p:cBhvr>
                                        <p:cTn id="24" dur="1" fill="hold">
                                          <p:stCondLst>
                                            <p:cond delay="0"/>
                                          </p:stCondLst>
                                        </p:cTn>
                                        <p:tgtEl>
                                          <p:spTgt spid="166918"/>
                                        </p:tgtEl>
                                        <p:attrNameLst>
                                          <p:attrName>style.visibility</p:attrName>
                                        </p:attrNameLst>
                                      </p:cBhvr>
                                      <p:to>
                                        <p:strVal val="visible"/>
                                      </p:to>
                                    </p:set>
                                    <p:anim calcmode="lin" valueType="num">
                                      <p:cBhvr>
                                        <p:cTn id="25" dur="1000" fill="hold"/>
                                        <p:tgtEl>
                                          <p:spTgt spid="166918"/>
                                        </p:tgtEl>
                                        <p:attrNameLst>
                                          <p:attrName>ppt_w</p:attrName>
                                        </p:attrNameLst>
                                      </p:cBhvr>
                                      <p:tavLst>
                                        <p:tav tm="0">
                                          <p:val>
                                            <p:strVal val="#ppt_w*0.70"/>
                                          </p:val>
                                        </p:tav>
                                        <p:tav tm="100000">
                                          <p:val>
                                            <p:strVal val="#ppt_w"/>
                                          </p:val>
                                        </p:tav>
                                      </p:tavLst>
                                    </p:anim>
                                    <p:anim calcmode="lin" valueType="num">
                                      <p:cBhvr>
                                        <p:cTn id="26" dur="1000" fill="hold"/>
                                        <p:tgtEl>
                                          <p:spTgt spid="166918"/>
                                        </p:tgtEl>
                                        <p:attrNameLst>
                                          <p:attrName>ppt_h</p:attrName>
                                        </p:attrNameLst>
                                      </p:cBhvr>
                                      <p:tavLst>
                                        <p:tav tm="0">
                                          <p:val>
                                            <p:strVal val="#ppt_h"/>
                                          </p:val>
                                        </p:tav>
                                        <p:tav tm="100000">
                                          <p:val>
                                            <p:strVal val="#ppt_h"/>
                                          </p:val>
                                        </p:tav>
                                      </p:tavLst>
                                    </p:anim>
                                    <p:animEffect transition="in" filter="fade">
                                      <p:cBhvr>
                                        <p:cTn id="27" dur="1000"/>
                                        <p:tgtEl>
                                          <p:spTgt spid="1669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166915">
                                            <p:txEl>
                                              <p:pRg st="1" end="1"/>
                                            </p:txEl>
                                          </p:spTgt>
                                        </p:tgtEl>
                                        <p:attrNameLst>
                                          <p:attrName>style.visibility</p:attrName>
                                        </p:attrNameLst>
                                      </p:cBhvr>
                                      <p:to>
                                        <p:strVal val="visible"/>
                                      </p:to>
                                    </p:set>
                                    <p:anim calcmode="lin" valueType="num">
                                      <p:cBhvr additive="base">
                                        <p:cTn id="32" dur="500" fill="hold"/>
                                        <p:tgtEl>
                                          <p:spTgt spid="166915">
                                            <p:txEl>
                                              <p:pRg st="1" end="1"/>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669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nodeType="clickEffect">
                                  <p:stCondLst>
                                    <p:cond delay="0"/>
                                  </p:stCondLst>
                                  <p:childTnLst>
                                    <p:set>
                                      <p:cBhvr>
                                        <p:cTn id="37" dur="1" fill="hold">
                                          <p:stCondLst>
                                            <p:cond delay="0"/>
                                          </p:stCondLst>
                                        </p:cTn>
                                        <p:tgtEl>
                                          <p:spTgt spid="166915">
                                            <p:txEl>
                                              <p:pRg st="2" end="2"/>
                                            </p:txEl>
                                          </p:spTgt>
                                        </p:tgtEl>
                                        <p:attrNameLst>
                                          <p:attrName>style.visibility</p:attrName>
                                        </p:attrNameLst>
                                      </p:cBhvr>
                                      <p:to>
                                        <p:strVal val="visible"/>
                                      </p:to>
                                    </p:set>
                                    <p:anim calcmode="lin" valueType="num">
                                      <p:cBhvr additive="base">
                                        <p:cTn id="38" dur="500" fill="hold"/>
                                        <p:tgtEl>
                                          <p:spTgt spid="166915">
                                            <p:txEl>
                                              <p:pRg st="2" end="2"/>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66915">
                                            <p:txEl>
                                              <p:pRg st="2" end="2"/>
                                            </p:txEl>
                                          </p:spTgt>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166920"/>
                                        </p:tgtEl>
                                        <p:attrNameLst>
                                          <p:attrName>style.visibility</p:attrName>
                                        </p:attrNameLst>
                                      </p:cBhvr>
                                      <p:to>
                                        <p:strVal val="visible"/>
                                      </p:to>
                                    </p:set>
                                    <p:animEffect transition="in" filter="wipe(left)">
                                      <p:cBhvr>
                                        <p:cTn id="43" dur="1000"/>
                                        <p:tgtEl>
                                          <p:spTgt spid="166920"/>
                                        </p:tgtEl>
                                      </p:cBhvr>
                                    </p:animEffect>
                                  </p:childTnLst>
                                </p:cTn>
                              </p:par>
                            </p:childTnLst>
                          </p:cTn>
                        </p:par>
                        <p:par>
                          <p:cTn id="44" fill="hold" nodeType="afterGroup">
                            <p:stCondLst>
                              <p:cond delay="1500"/>
                            </p:stCondLst>
                            <p:childTnLst>
                              <p:par>
                                <p:cTn id="45" presetID="55" presetClass="entr" presetSubtype="0" fill="hold" nodeType="afterEffect">
                                  <p:stCondLst>
                                    <p:cond delay="0"/>
                                  </p:stCondLst>
                                  <p:childTnLst>
                                    <p:set>
                                      <p:cBhvr>
                                        <p:cTn id="46" dur="1" fill="hold">
                                          <p:stCondLst>
                                            <p:cond delay="0"/>
                                          </p:stCondLst>
                                        </p:cTn>
                                        <p:tgtEl>
                                          <p:spTgt spid="166921"/>
                                        </p:tgtEl>
                                        <p:attrNameLst>
                                          <p:attrName>style.visibility</p:attrName>
                                        </p:attrNameLst>
                                      </p:cBhvr>
                                      <p:to>
                                        <p:strVal val="visible"/>
                                      </p:to>
                                    </p:set>
                                    <p:anim calcmode="lin" valueType="num">
                                      <p:cBhvr>
                                        <p:cTn id="47" dur="1000" fill="hold"/>
                                        <p:tgtEl>
                                          <p:spTgt spid="166921"/>
                                        </p:tgtEl>
                                        <p:attrNameLst>
                                          <p:attrName>ppt_w</p:attrName>
                                        </p:attrNameLst>
                                      </p:cBhvr>
                                      <p:tavLst>
                                        <p:tav tm="0">
                                          <p:val>
                                            <p:strVal val="#ppt_w*0.70"/>
                                          </p:val>
                                        </p:tav>
                                        <p:tav tm="100000">
                                          <p:val>
                                            <p:strVal val="#ppt_w"/>
                                          </p:val>
                                        </p:tav>
                                      </p:tavLst>
                                    </p:anim>
                                    <p:anim calcmode="lin" valueType="num">
                                      <p:cBhvr>
                                        <p:cTn id="48" dur="1000" fill="hold"/>
                                        <p:tgtEl>
                                          <p:spTgt spid="166921"/>
                                        </p:tgtEl>
                                        <p:attrNameLst>
                                          <p:attrName>ppt_h</p:attrName>
                                        </p:attrNameLst>
                                      </p:cBhvr>
                                      <p:tavLst>
                                        <p:tav tm="0">
                                          <p:val>
                                            <p:strVal val="#ppt_h"/>
                                          </p:val>
                                        </p:tav>
                                        <p:tav tm="100000">
                                          <p:val>
                                            <p:strVal val="#ppt_h"/>
                                          </p:val>
                                        </p:tav>
                                      </p:tavLst>
                                    </p:anim>
                                    <p:animEffect transition="in" filter="fade">
                                      <p:cBhvr>
                                        <p:cTn id="49" dur="1000"/>
                                        <p:tgtEl>
                                          <p:spTgt spid="16692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166920"/>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66921"/>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66918"/>
                                        </p:tgtEl>
                                        <p:attrNameLst>
                                          <p:attrName>style.visibility</p:attrName>
                                        </p:attrNameLst>
                                      </p:cBhvr>
                                      <p:to>
                                        <p:strVal val="hidden"/>
                                      </p:to>
                                    </p:set>
                                  </p:childTnLst>
                                </p:cTn>
                              </p:par>
                              <p:par>
                                <p:cTn id="58" presetID="22" presetClass="entr" presetSubtype="1" fill="hold" nodeType="withEffect">
                                  <p:stCondLst>
                                    <p:cond delay="0"/>
                                  </p:stCondLst>
                                  <p:childTnLst>
                                    <p:set>
                                      <p:cBhvr>
                                        <p:cTn id="59" dur="1" fill="hold">
                                          <p:stCondLst>
                                            <p:cond delay="0"/>
                                          </p:stCondLst>
                                        </p:cTn>
                                        <p:tgtEl>
                                          <p:spTgt spid="166917"/>
                                        </p:tgtEl>
                                        <p:attrNameLst>
                                          <p:attrName>style.visibility</p:attrName>
                                        </p:attrNameLst>
                                      </p:cBhvr>
                                      <p:to>
                                        <p:strVal val="visible"/>
                                      </p:to>
                                    </p:set>
                                    <p:animEffect transition="in" filter="wipe(up)">
                                      <p:cBhvr>
                                        <p:cTn id="60" dur="500"/>
                                        <p:tgtEl>
                                          <p:spTgt spid="166917"/>
                                        </p:tgtEl>
                                      </p:cBhvr>
                                    </p:animEffect>
                                  </p:childTnLst>
                                </p:cTn>
                              </p:par>
                            </p:childTnLst>
                          </p:cTn>
                        </p:par>
                        <p:par>
                          <p:cTn id="61" fill="hold" nodeType="afterGroup">
                            <p:stCondLst>
                              <p:cond delay="500"/>
                            </p:stCondLst>
                            <p:childTnLst>
                              <p:par>
                                <p:cTn id="62" presetID="2" presetClass="entr" presetSubtype="8" fill="hold" nodeType="afterEffect">
                                  <p:stCondLst>
                                    <p:cond delay="0"/>
                                  </p:stCondLst>
                                  <p:childTnLst>
                                    <p:set>
                                      <p:cBhvr>
                                        <p:cTn id="63" dur="1" fill="hold">
                                          <p:stCondLst>
                                            <p:cond delay="0"/>
                                          </p:stCondLst>
                                        </p:cTn>
                                        <p:tgtEl>
                                          <p:spTgt spid="166915">
                                            <p:txEl>
                                              <p:pRg st="3" end="3"/>
                                            </p:txEl>
                                          </p:spTgt>
                                        </p:tgtEl>
                                        <p:attrNameLst>
                                          <p:attrName>style.visibility</p:attrName>
                                        </p:attrNameLst>
                                      </p:cBhvr>
                                      <p:to>
                                        <p:strVal val="visible"/>
                                      </p:to>
                                    </p:set>
                                    <p:anim calcmode="lin" valueType="num">
                                      <p:cBhvr additive="base">
                                        <p:cTn id="64" dur="500" fill="hold"/>
                                        <p:tgtEl>
                                          <p:spTgt spid="166915">
                                            <p:txEl>
                                              <p:pRg st="3" end="3"/>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66915">
                                            <p:txEl>
                                              <p:pRg st="3" end="3"/>
                                            </p:txEl>
                                          </p:spTgt>
                                        </p:tgtEl>
                                        <p:attrNameLst>
                                          <p:attrName>ppt_y</p:attrName>
                                        </p:attrNameLst>
                                      </p:cBhvr>
                                      <p:tavLst>
                                        <p:tav tm="0">
                                          <p:val>
                                            <p:strVal val="#ppt_y"/>
                                          </p:val>
                                        </p:tav>
                                        <p:tav tm="100000">
                                          <p:val>
                                            <p:strVal val="#ppt_y"/>
                                          </p:val>
                                        </p:tav>
                                      </p:tavLst>
                                    </p:anim>
                                  </p:childTnLst>
                                </p:cTn>
                              </p:par>
                            </p:childTnLst>
                          </p:cTn>
                        </p:par>
                        <p:par>
                          <p:cTn id="66" fill="hold" nodeType="afterGroup">
                            <p:stCondLst>
                              <p:cond delay="1000"/>
                            </p:stCondLst>
                            <p:childTnLst>
                              <p:par>
                                <p:cTn id="67" presetID="43" presetClass="entr" presetSubtype="0" fill="hold" nodeType="afterEffect">
                                  <p:stCondLst>
                                    <p:cond delay="0"/>
                                  </p:stCondLst>
                                  <p:childTnLst>
                                    <p:set>
                                      <p:cBhvr>
                                        <p:cTn id="68" dur="1" fill="hold">
                                          <p:stCondLst>
                                            <p:cond delay="0"/>
                                          </p:stCondLst>
                                        </p:cTn>
                                        <p:tgtEl>
                                          <p:spTgt spid="166919"/>
                                        </p:tgtEl>
                                        <p:attrNameLst>
                                          <p:attrName>style.visibility</p:attrName>
                                        </p:attrNameLst>
                                      </p:cBhvr>
                                      <p:to>
                                        <p:strVal val="visible"/>
                                      </p:to>
                                    </p:set>
                                    <p:animEffect transition="in" filter="fade">
                                      <p:cBhvr>
                                        <p:cTn id="69" dur="100"/>
                                        <p:tgtEl>
                                          <p:spTgt spid="166919"/>
                                        </p:tgtEl>
                                      </p:cBhvr>
                                    </p:animEffect>
                                    <p:anim calcmode="lin" valueType="num">
                                      <p:cBhvr>
                                        <p:cTn id="70" dur="400" fill="hold"/>
                                        <p:tgtEl>
                                          <p:spTgt spid="166919"/>
                                        </p:tgtEl>
                                        <p:attrNameLst>
                                          <p:attrName>ppt_x</p:attrName>
                                        </p:attrNameLst>
                                      </p:cBhvr>
                                      <p:tavLst>
                                        <p:tav tm="0">
                                          <p:val>
                                            <p:strVal val="#ppt_x"/>
                                          </p:val>
                                        </p:tav>
                                        <p:tav tm="100000">
                                          <p:val>
                                            <p:strVal val="#ppt_x"/>
                                          </p:val>
                                        </p:tav>
                                      </p:tavLst>
                                    </p:anim>
                                    <p:anim calcmode="lin" valueType="num">
                                      <p:cBhvr>
                                        <p:cTn id="71" dur="400" fill="hold"/>
                                        <p:tgtEl>
                                          <p:spTgt spid="166919"/>
                                        </p:tgtEl>
                                        <p:attrNameLst>
                                          <p:attrName>ppt_y</p:attrName>
                                        </p:attrNameLst>
                                      </p:cBhvr>
                                      <p:tavLst>
                                        <p:tav tm="0">
                                          <p:val>
                                            <p:strVal val="#ppt_y+0.31"/>
                                          </p:val>
                                        </p:tav>
                                        <p:tav tm="100000">
                                          <p:val>
                                            <p:strVal val="#ppt_y+0.31"/>
                                          </p:val>
                                        </p:tav>
                                      </p:tavLst>
                                    </p:anim>
                                    <p:anim calcmode="lin" valueType="num">
                                      <p:cBhvr>
                                        <p:cTn id="72" dur="600" decel="50000" fill="hold">
                                          <p:stCondLst>
                                            <p:cond delay="400"/>
                                          </p:stCondLst>
                                        </p:cTn>
                                        <p:tgtEl>
                                          <p:spTgt spid="1669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3" dur="600" decel="50000" fill="hold">
                                          <p:stCondLst>
                                            <p:cond delay="400"/>
                                          </p:stCondLst>
                                        </p:cTn>
                                        <p:tgtEl>
                                          <p:spTgt spid="1669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nimBg="1"/>
      <p:bldP spid="166918" grpId="0" animBg="1"/>
      <p:bldP spid="166918" grpId="1" animBg="1"/>
      <p:bldP spid="166921" grpId="0"/>
      <p:bldP spid="16692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7C0D7828-7BA8-4FED-8037-C6D14C6AF61F}"/>
              </a:ext>
            </a:extLst>
          </p:cNvPr>
          <p:cNvSpPr>
            <a:spLocks noGrp="1" noChangeArrowheads="1"/>
          </p:cNvSpPr>
          <p:nvPr>
            <p:ph type="title"/>
          </p:nvPr>
        </p:nvSpPr>
        <p:spPr>
          <a:xfrm>
            <a:off x="171450" y="185738"/>
            <a:ext cx="2600325" cy="722312"/>
          </a:xfrm>
          <a:solidFill>
            <a:srgbClr val="FF0000"/>
          </a:solidFill>
          <a:ln>
            <a:solidFill>
              <a:schemeClr val="tx1"/>
            </a:solidFill>
          </a:ln>
          <a:effectLst>
            <a:outerShdw dist="35921" dir="2700000" algn="ctr" rotWithShape="0">
              <a:schemeClr val="bg2"/>
            </a:outerShdw>
          </a:effectLst>
        </p:spPr>
        <p:txBody>
          <a:bodyPr rtlCol="0">
            <a:normAutofit/>
          </a:bodyPr>
          <a:lstStyle/>
          <a:p>
            <a:pPr eaLnBrk="1" fontAlgn="auto" hangingPunct="1">
              <a:spcAft>
                <a:spcPts val="0"/>
              </a:spcAft>
              <a:defRPr/>
            </a:pPr>
            <a:r>
              <a:rPr lang="en-US" sz="2800" b="1" dirty="0">
                <a:solidFill>
                  <a:schemeClr val="bg1">
                    <a:lumMod val="20000"/>
                    <a:lumOff val="80000"/>
                  </a:schemeClr>
                </a:solidFill>
              </a:rPr>
              <a:t>PIVOT</a:t>
            </a:r>
            <a:r>
              <a:rPr lang="en-US" sz="3200" b="1" dirty="0">
                <a:solidFill>
                  <a:schemeClr val="bg1">
                    <a:lumMod val="20000"/>
                    <a:lumOff val="80000"/>
                  </a:schemeClr>
                </a:solidFill>
              </a:rPr>
              <a:t> </a:t>
            </a:r>
            <a:r>
              <a:rPr lang="en-US" sz="2800" b="1" dirty="0">
                <a:solidFill>
                  <a:schemeClr val="bg1">
                    <a:lumMod val="20000"/>
                    <a:lumOff val="80000"/>
                  </a:schemeClr>
                </a:solidFill>
              </a:rPr>
              <a:t>JOINT</a:t>
            </a:r>
            <a:endParaRPr lang="en-US" sz="3200" b="1" dirty="0">
              <a:solidFill>
                <a:schemeClr val="bg1">
                  <a:lumMod val="20000"/>
                  <a:lumOff val="80000"/>
                </a:schemeClr>
              </a:solidFill>
            </a:endParaRPr>
          </a:p>
        </p:txBody>
      </p:sp>
      <p:sp>
        <p:nvSpPr>
          <p:cNvPr id="168963" name="Rectangle 3">
            <a:extLst>
              <a:ext uri="{FF2B5EF4-FFF2-40B4-BE49-F238E27FC236}">
                <a16:creationId xmlns:a16="http://schemas.microsoft.com/office/drawing/2014/main" id="{99A3C5AB-DED4-43BB-A39C-E22AA5C19168}"/>
              </a:ext>
            </a:extLst>
          </p:cNvPr>
          <p:cNvSpPr>
            <a:spLocks noGrp="1" noChangeArrowheads="1"/>
          </p:cNvSpPr>
          <p:nvPr>
            <p:ph type="body" sz="half" idx="1"/>
          </p:nvPr>
        </p:nvSpPr>
        <p:spPr>
          <a:xfrm>
            <a:off x="0" y="1414463"/>
            <a:ext cx="2886075" cy="4078287"/>
          </a:xfrm>
          <a:solidFill>
            <a:schemeClr val="tx1"/>
          </a:solidFill>
          <a:ln>
            <a:solidFill>
              <a:schemeClr val="tx1"/>
            </a:solidFill>
          </a:ln>
        </p:spPr>
        <p:txBody>
          <a:bodyPr rtlCol="0">
            <a:spAutoFit/>
          </a:bodyPr>
          <a:lstStyle/>
          <a:p>
            <a:pPr eaLnBrk="1" fontAlgn="auto" hangingPunct="1">
              <a:spcAft>
                <a:spcPts val="0"/>
              </a:spcAft>
              <a:defRPr/>
            </a:pPr>
            <a:r>
              <a:rPr lang="en-US" dirty="0">
                <a:solidFill>
                  <a:schemeClr val="bg1"/>
                </a:solidFill>
              </a:rPr>
              <a:t>In </a:t>
            </a:r>
            <a:r>
              <a:rPr lang="en-US" b="1" dirty="0">
                <a:solidFill>
                  <a:schemeClr val="bg1"/>
                </a:solidFill>
              </a:rPr>
              <a:t>a </a:t>
            </a:r>
            <a:r>
              <a:rPr lang="en-US" b="1" dirty="0">
                <a:solidFill>
                  <a:schemeClr val="bg1"/>
                </a:solidFill>
                <a:effectLst>
                  <a:outerShdw blurRad="38100" dist="38100" dir="2700000" algn="tl">
                    <a:srgbClr val="000000"/>
                  </a:outerShdw>
                </a:effectLst>
              </a:rPr>
              <a:t>pivot joint</a:t>
            </a:r>
            <a:r>
              <a:rPr lang="en-US" dirty="0">
                <a:solidFill>
                  <a:schemeClr val="bg1"/>
                </a:solidFill>
              </a:rPr>
              <a:t>, the rounded end of one bone fits into a  ring of bone (or  ligaments). </a:t>
            </a:r>
          </a:p>
          <a:p>
            <a:pPr eaLnBrk="1" fontAlgn="auto" hangingPunct="1">
              <a:spcAft>
                <a:spcPts val="0"/>
              </a:spcAft>
              <a:defRPr/>
            </a:pPr>
            <a:r>
              <a:rPr lang="en-US" dirty="0">
                <a:solidFill>
                  <a:schemeClr val="bg1"/>
                </a:solidFill>
              </a:rPr>
              <a:t>Pivot joints are </a:t>
            </a:r>
            <a:r>
              <a:rPr lang="en-US" b="1" i="1" dirty="0">
                <a:solidFill>
                  <a:schemeClr val="bg1"/>
                </a:solidFill>
                <a:effectLst>
                  <a:outerShdw blurRad="38100" dist="38100" dir="2700000" algn="tl">
                    <a:srgbClr val="000000"/>
                  </a:outerShdw>
                </a:effectLst>
              </a:rPr>
              <a:t>Uniaxial  </a:t>
            </a:r>
            <a:r>
              <a:rPr lang="en-US" dirty="0">
                <a:solidFill>
                  <a:schemeClr val="bg1"/>
                </a:solidFill>
              </a:rPr>
              <a:t>joints, because bone can turn only around its long axis, </a:t>
            </a:r>
          </a:p>
          <a:p>
            <a:pPr eaLnBrk="1" fontAlgn="auto" hangingPunct="1">
              <a:spcAft>
                <a:spcPts val="0"/>
              </a:spcAft>
              <a:defRPr/>
            </a:pPr>
            <a:r>
              <a:rPr lang="en-US" dirty="0">
                <a:solidFill>
                  <a:schemeClr val="bg1"/>
                </a:solidFill>
              </a:rPr>
              <a:t>Examples:  </a:t>
            </a:r>
            <a:r>
              <a:rPr lang="en-US" b="1" dirty="0">
                <a:solidFill>
                  <a:schemeClr val="bg1"/>
                </a:solidFill>
                <a:effectLst>
                  <a:outerShdw blurRad="38100" dist="38100" dir="2700000" algn="tl">
                    <a:srgbClr val="000000"/>
                  </a:outerShdw>
                </a:effectLst>
              </a:rPr>
              <a:t>proximal or superior radioulnar joint &amp; Median atlantoaxial joint</a:t>
            </a:r>
            <a:r>
              <a:rPr lang="en-US" b="1" dirty="0">
                <a:solidFill>
                  <a:schemeClr val="accent1"/>
                </a:solidFill>
                <a:effectLst>
                  <a:outerShdw blurRad="38100" dist="38100" dir="2700000" algn="tl">
                    <a:srgbClr val="000000"/>
                  </a:outerShdw>
                </a:effectLst>
              </a:rPr>
              <a:t>.</a:t>
            </a:r>
            <a:endParaRPr lang="en-US" dirty="0"/>
          </a:p>
        </p:txBody>
      </p:sp>
      <p:pic>
        <p:nvPicPr>
          <p:cNvPr id="168964" name="Picture 4" descr="26">
            <a:extLst>
              <a:ext uri="{FF2B5EF4-FFF2-40B4-BE49-F238E27FC236}">
                <a16:creationId xmlns:a16="http://schemas.microsoft.com/office/drawing/2014/main" id="{B5F9CA88-A1DD-8FC4-9219-C6EBBDA23E7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133725" y="3284538"/>
            <a:ext cx="4175125" cy="3232150"/>
          </a:xfrm>
          <a:effectLst>
            <a:outerShdw dist="107763" dir="18900000" algn="ctr" rotWithShape="0">
              <a:schemeClr val="bg2">
                <a:alpha val="50000"/>
              </a:schemeClr>
            </a:outerShdw>
          </a:effectLst>
        </p:spPr>
      </p:pic>
      <p:sp>
        <p:nvSpPr>
          <p:cNvPr id="87045" name="Slide Number Placeholder 5">
            <a:extLst>
              <a:ext uri="{FF2B5EF4-FFF2-40B4-BE49-F238E27FC236}">
                <a16:creationId xmlns:a16="http://schemas.microsoft.com/office/drawing/2014/main" id="{0A5B67AC-D236-72FE-CC61-998880B2BA0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2CC3226-7FF8-43F7-AA95-219B8D112B7D}" type="slidenum">
              <a:rPr lang="en-US" altLang="en-US" sz="1400">
                <a:solidFill>
                  <a:schemeClr val="bg1"/>
                </a:solidFill>
                <a:latin typeface="Alba" pitchFamily="2" charset="0"/>
              </a:rPr>
              <a:pPr/>
              <a:t>28</a:t>
            </a:fld>
            <a:endParaRPr lang="en-US" altLang="en-US" sz="1400">
              <a:solidFill>
                <a:schemeClr val="bg1"/>
              </a:solidFill>
              <a:latin typeface="Alba" pitchFamily="2" charset="0"/>
            </a:endParaRPr>
          </a:p>
        </p:txBody>
      </p:sp>
      <p:pic>
        <p:nvPicPr>
          <p:cNvPr id="168965" name="Picture 5" descr="24">
            <a:extLst>
              <a:ext uri="{FF2B5EF4-FFF2-40B4-BE49-F238E27FC236}">
                <a16:creationId xmlns:a16="http://schemas.microsoft.com/office/drawing/2014/main" id="{AC931D96-929F-B2B0-847D-EBF3DA5818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60350"/>
            <a:ext cx="3536950"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6" name="Line 6">
            <a:extLst>
              <a:ext uri="{FF2B5EF4-FFF2-40B4-BE49-F238E27FC236}">
                <a16:creationId xmlns:a16="http://schemas.microsoft.com/office/drawing/2014/main" id="{E110E79E-1E71-FBEC-ECEF-EE74EEBDF4E1}"/>
              </a:ext>
            </a:extLst>
          </p:cNvPr>
          <p:cNvSpPr>
            <a:spLocks noChangeShapeType="1"/>
          </p:cNvSpPr>
          <p:nvPr/>
        </p:nvSpPr>
        <p:spPr bwMode="auto">
          <a:xfrm flipH="1" flipV="1">
            <a:off x="7812088" y="3213100"/>
            <a:ext cx="504825" cy="215900"/>
          </a:xfrm>
          <a:prstGeom prst="line">
            <a:avLst/>
          </a:prstGeom>
          <a:noFill/>
          <a:ln w="76200">
            <a:solidFill>
              <a:schemeClr val="accent1"/>
            </a:solidFill>
            <a:round/>
            <a:headEnd/>
            <a:tailEnd type="triangle" w="sm" len="med"/>
          </a:ln>
          <a:effectLst>
            <a:outerShdw dist="52363" dir="20757825"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68967" name="Oval 7">
            <a:extLst>
              <a:ext uri="{FF2B5EF4-FFF2-40B4-BE49-F238E27FC236}">
                <a16:creationId xmlns:a16="http://schemas.microsoft.com/office/drawing/2014/main" id="{DB02CE95-AA9D-18BB-5906-1A83191C0BEF}"/>
              </a:ext>
            </a:extLst>
          </p:cNvPr>
          <p:cNvSpPr>
            <a:spLocks noChangeArrowheads="1"/>
          </p:cNvSpPr>
          <p:nvPr/>
        </p:nvSpPr>
        <p:spPr bwMode="auto">
          <a:xfrm>
            <a:off x="5580063" y="4221163"/>
            <a:ext cx="1871662" cy="19462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8968" name="Line 8">
            <a:extLst>
              <a:ext uri="{FF2B5EF4-FFF2-40B4-BE49-F238E27FC236}">
                <a16:creationId xmlns:a16="http://schemas.microsoft.com/office/drawing/2014/main" id="{4A39BA89-FEF4-9180-3FAB-C340B37440B3}"/>
              </a:ext>
            </a:extLst>
          </p:cNvPr>
          <p:cNvSpPr>
            <a:spLocks noChangeShapeType="1"/>
          </p:cNvSpPr>
          <p:nvPr/>
        </p:nvSpPr>
        <p:spPr bwMode="auto">
          <a:xfrm>
            <a:off x="6813550" y="3997325"/>
            <a:ext cx="42863" cy="2244725"/>
          </a:xfrm>
          <a:prstGeom prst="line">
            <a:avLst/>
          </a:prstGeom>
          <a:noFill/>
          <a:ln w="57150">
            <a:solidFill>
              <a:srgbClr val="00FF00"/>
            </a:solidFill>
            <a:round/>
            <a:headEnd/>
            <a:tailEnd/>
          </a:ln>
          <a:effectLst>
            <a:outerShdw dist="63500" dir="18412194"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68969" name="Text Box 9">
            <a:extLst>
              <a:ext uri="{FF2B5EF4-FFF2-40B4-BE49-F238E27FC236}">
                <a16:creationId xmlns:a16="http://schemas.microsoft.com/office/drawing/2014/main" id="{E5C65B87-D5F9-4898-824C-ACC77829C90F}"/>
              </a:ext>
            </a:extLst>
          </p:cNvPr>
          <p:cNvSpPr txBox="1">
            <a:spLocks noChangeArrowheads="1"/>
          </p:cNvSpPr>
          <p:nvPr/>
        </p:nvSpPr>
        <p:spPr bwMode="auto">
          <a:xfrm>
            <a:off x="6229350" y="3340100"/>
            <a:ext cx="1084263" cy="517525"/>
          </a:xfrm>
          <a:prstGeom prst="rect">
            <a:avLst/>
          </a:prstGeom>
          <a:noFill/>
          <a:ln w="9525">
            <a:noFill/>
            <a:miter lim="800000"/>
            <a:headEnd/>
            <a:tailEnd/>
          </a:ln>
          <a:effectLst/>
        </p:spPr>
        <p:txBody>
          <a:bodyPr>
            <a:spAutoFit/>
          </a:bodyPr>
          <a:lstStyle/>
          <a:p>
            <a:pPr eaLnBrk="1" hangingPunct="1">
              <a:defRPr/>
            </a:pPr>
            <a:r>
              <a:rPr lang="en-US" sz="1400" b="1">
                <a:solidFill>
                  <a:srgbClr val="00FF00"/>
                </a:solidFill>
                <a:effectLst>
                  <a:outerShdw blurRad="38100" dist="38100" dir="2700000" algn="tl">
                    <a:srgbClr val="000000"/>
                  </a:outerShdw>
                </a:effectLst>
                <a:latin typeface="Arial" charset="0"/>
              </a:rPr>
              <a:t>Axis of movement</a:t>
            </a:r>
          </a:p>
        </p:txBody>
      </p:sp>
      <p:pic>
        <p:nvPicPr>
          <p:cNvPr id="87051" name="Picture 8">
            <a:extLst>
              <a:ext uri="{FF2B5EF4-FFF2-40B4-BE49-F238E27FC236}">
                <a16:creationId xmlns:a16="http://schemas.microsoft.com/office/drawing/2014/main" id="{A6B157C3-3AE7-A75E-3F3E-285EA20045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015" t="20024" r="9998" b="24492"/>
          <a:stretch>
            <a:fillRect/>
          </a:stretch>
        </p:blipFill>
        <p:spPr bwMode="auto">
          <a:xfrm>
            <a:off x="2886075" y="214313"/>
            <a:ext cx="282892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168964"/>
                                        </p:tgtEl>
                                        <p:attrNameLst>
                                          <p:attrName>style.visibility</p:attrName>
                                        </p:attrNameLst>
                                      </p:cBhvr>
                                      <p:to>
                                        <p:strVal val="visible"/>
                                      </p:to>
                                    </p:set>
                                    <p:animEffect transition="in" filter="box(out)">
                                      <p:cBhvr>
                                        <p:cTn id="7" dur="500"/>
                                        <p:tgtEl>
                                          <p:spTgt spid="1689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68963">
                                            <p:bg/>
                                          </p:spTgt>
                                        </p:tgtEl>
                                        <p:attrNameLst>
                                          <p:attrName>style.visibility</p:attrName>
                                        </p:attrNameLst>
                                      </p:cBhvr>
                                      <p:to>
                                        <p:strVal val="visible"/>
                                      </p:to>
                                    </p:set>
                                    <p:anim calcmode="lin" valueType="num">
                                      <p:cBhvr additive="base">
                                        <p:cTn id="12" dur="500" fill="hold"/>
                                        <p:tgtEl>
                                          <p:spTgt spid="168963">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168963">
                                            <p:bg/>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168963">
                                            <p:txEl>
                                              <p:pRg st="0" end="0"/>
                                            </p:txEl>
                                          </p:spTgt>
                                        </p:tgtEl>
                                        <p:attrNameLst>
                                          <p:attrName>style.visibility</p:attrName>
                                        </p:attrNameLst>
                                      </p:cBhvr>
                                      <p:to>
                                        <p:strVal val="visible"/>
                                      </p:to>
                                    </p:set>
                                    <p:anim calcmode="lin" valueType="num">
                                      <p:cBhvr additive="base">
                                        <p:cTn id="18" dur="500" fill="hold"/>
                                        <p:tgtEl>
                                          <p:spTgt spid="168963">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68963">
                                            <p:txEl>
                                              <p:pRg st="0" end="0"/>
                                            </p:txEl>
                                          </p:spTgt>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55" presetClass="entr" presetSubtype="0" fill="hold" nodeType="afterEffect">
                                  <p:stCondLst>
                                    <p:cond delay="0"/>
                                  </p:stCondLst>
                                  <p:childTnLst>
                                    <p:set>
                                      <p:cBhvr>
                                        <p:cTn id="22" dur="1" fill="hold">
                                          <p:stCondLst>
                                            <p:cond delay="0"/>
                                          </p:stCondLst>
                                        </p:cTn>
                                        <p:tgtEl>
                                          <p:spTgt spid="168967"/>
                                        </p:tgtEl>
                                        <p:attrNameLst>
                                          <p:attrName>style.visibility</p:attrName>
                                        </p:attrNameLst>
                                      </p:cBhvr>
                                      <p:to>
                                        <p:strVal val="visible"/>
                                      </p:to>
                                    </p:set>
                                    <p:anim calcmode="lin" valueType="num">
                                      <p:cBhvr>
                                        <p:cTn id="23" dur="1000" fill="hold"/>
                                        <p:tgtEl>
                                          <p:spTgt spid="168967"/>
                                        </p:tgtEl>
                                        <p:attrNameLst>
                                          <p:attrName>ppt_w</p:attrName>
                                        </p:attrNameLst>
                                      </p:cBhvr>
                                      <p:tavLst>
                                        <p:tav tm="0">
                                          <p:val>
                                            <p:strVal val="#ppt_w*0.70"/>
                                          </p:val>
                                        </p:tav>
                                        <p:tav tm="100000">
                                          <p:val>
                                            <p:strVal val="#ppt_w"/>
                                          </p:val>
                                        </p:tav>
                                      </p:tavLst>
                                    </p:anim>
                                    <p:anim calcmode="lin" valueType="num">
                                      <p:cBhvr>
                                        <p:cTn id="24" dur="1000" fill="hold"/>
                                        <p:tgtEl>
                                          <p:spTgt spid="168967"/>
                                        </p:tgtEl>
                                        <p:attrNameLst>
                                          <p:attrName>ppt_h</p:attrName>
                                        </p:attrNameLst>
                                      </p:cBhvr>
                                      <p:tavLst>
                                        <p:tav tm="0">
                                          <p:val>
                                            <p:strVal val="#ppt_h"/>
                                          </p:val>
                                        </p:tav>
                                        <p:tav tm="100000">
                                          <p:val>
                                            <p:strVal val="#ppt_h"/>
                                          </p:val>
                                        </p:tav>
                                      </p:tavLst>
                                    </p:anim>
                                    <p:animEffect transition="in" filter="fade">
                                      <p:cBhvr>
                                        <p:cTn id="25" dur="1000"/>
                                        <p:tgtEl>
                                          <p:spTgt spid="16896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168963">
                                            <p:txEl>
                                              <p:pRg st="1" end="1"/>
                                            </p:txEl>
                                          </p:spTgt>
                                        </p:tgtEl>
                                        <p:attrNameLst>
                                          <p:attrName>style.visibility</p:attrName>
                                        </p:attrNameLst>
                                      </p:cBhvr>
                                      <p:to>
                                        <p:strVal val="visible"/>
                                      </p:to>
                                    </p:set>
                                    <p:anim calcmode="lin" valueType="num">
                                      <p:cBhvr additive="base">
                                        <p:cTn id="30" dur="500" fill="hold"/>
                                        <p:tgtEl>
                                          <p:spTgt spid="168963">
                                            <p:txEl>
                                              <p:pRg st="1" end="1"/>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68963">
                                            <p:txEl>
                                              <p:pRg st="1" end="1"/>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
                            </p:stCondLst>
                            <p:childTnLst>
                              <p:par>
                                <p:cTn id="33" presetID="1" presetClass="exit" presetSubtype="0" fill="hold" nodeType="afterEffect">
                                  <p:stCondLst>
                                    <p:cond delay="0"/>
                                  </p:stCondLst>
                                  <p:childTnLst>
                                    <p:set>
                                      <p:cBhvr>
                                        <p:cTn id="34" dur="1" fill="hold">
                                          <p:stCondLst>
                                            <p:cond delay="0"/>
                                          </p:stCondLst>
                                        </p:cTn>
                                        <p:tgtEl>
                                          <p:spTgt spid="168967"/>
                                        </p:tgtEl>
                                        <p:attrNameLst>
                                          <p:attrName>style.visibility</p:attrName>
                                        </p:attrNameLst>
                                      </p:cBhvr>
                                      <p:to>
                                        <p:strVal val="hidden"/>
                                      </p:to>
                                    </p:set>
                                  </p:childTnLst>
                                </p:cTn>
                              </p:par>
                              <p:par>
                                <p:cTn id="35" presetID="22" presetClass="entr" presetSubtype="1" fill="hold" nodeType="withEffect">
                                  <p:stCondLst>
                                    <p:cond delay="0"/>
                                  </p:stCondLst>
                                  <p:childTnLst>
                                    <p:set>
                                      <p:cBhvr>
                                        <p:cTn id="36" dur="1" fill="hold">
                                          <p:stCondLst>
                                            <p:cond delay="0"/>
                                          </p:stCondLst>
                                        </p:cTn>
                                        <p:tgtEl>
                                          <p:spTgt spid="168968"/>
                                        </p:tgtEl>
                                        <p:attrNameLst>
                                          <p:attrName>style.visibility</p:attrName>
                                        </p:attrNameLst>
                                      </p:cBhvr>
                                      <p:to>
                                        <p:strVal val="visible"/>
                                      </p:to>
                                    </p:set>
                                    <p:animEffect transition="in" filter="wipe(up)">
                                      <p:cBhvr>
                                        <p:cTn id="37" dur="500"/>
                                        <p:tgtEl>
                                          <p:spTgt spid="168968"/>
                                        </p:tgtEl>
                                      </p:cBhvr>
                                    </p:animEffect>
                                  </p:childTnLst>
                                </p:cTn>
                              </p:par>
                            </p:childTnLst>
                          </p:cTn>
                        </p:par>
                        <p:par>
                          <p:cTn id="38" fill="hold" nodeType="afterGroup">
                            <p:stCondLst>
                              <p:cond delay="1000"/>
                            </p:stCondLst>
                            <p:childTnLst>
                              <p:par>
                                <p:cTn id="39" presetID="55" presetClass="entr" presetSubtype="0" fill="hold" nodeType="afterEffect">
                                  <p:stCondLst>
                                    <p:cond delay="0"/>
                                  </p:stCondLst>
                                  <p:childTnLst>
                                    <p:set>
                                      <p:cBhvr>
                                        <p:cTn id="40" dur="1" fill="hold">
                                          <p:stCondLst>
                                            <p:cond delay="0"/>
                                          </p:stCondLst>
                                        </p:cTn>
                                        <p:tgtEl>
                                          <p:spTgt spid="168969"/>
                                        </p:tgtEl>
                                        <p:attrNameLst>
                                          <p:attrName>style.visibility</p:attrName>
                                        </p:attrNameLst>
                                      </p:cBhvr>
                                      <p:to>
                                        <p:strVal val="visible"/>
                                      </p:to>
                                    </p:set>
                                    <p:anim calcmode="lin" valueType="num">
                                      <p:cBhvr>
                                        <p:cTn id="41" dur="1000" fill="hold"/>
                                        <p:tgtEl>
                                          <p:spTgt spid="168969"/>
                                        </p:tgtEl>
                                        <p:attrNameLst>
                                          <p:attrName>ppt_w</p:attrName>
                                        </p:attrNameLst>
                                      </p:cBhvr>
                                      <p:tavLst>
                                        <p:tav tm="0">
                                          <p:val>
                                            <p:strVal val="#ppt_w*0.70"/>
                                          </p:val>
                                        </p:tav>
                                        <p:tav tm="100000">
                                          <p:val>
                                            <p:strVal val="#ppt_w"/>
                                          </p:val>
                                        </p:tav>
                                      </p:tavLst>
                                    </p:anim>
                                    <p:anim calcmode="lin" valueType="num">
                                      <p:cBhvr>
                                        <p:cTn id="42" dur="1000" fill="hold"/>
                                        <p:tgtEl>
                                          <p:spTgt spid="168969"/>
                                        </p:tgtEl>
                                        <p:attrNameLst>
                                          <p:attrName>ppt_h</p:attrName>
                                        </p:attrNameLst>
                                      </p:cBhvr>
                                      <p:tavLst>
                                        <p:tav tm="0">
                                          <p:val>
                                            <p:strVal val="#ppt_h"/>
                                          </p:val>
                                        </p:tav>
                                        <p:tav tm="100000">
                                          <p:val>
                                            <p:strVal val="#ppt_h"/>
                                          </p:val>
                                        </p:tav>
                                      </p:tavLst>
                                    </p:anim>
                                    <p:animEffect transition="in" filter="fade">
                                      <p:cBhvr>
                                        <p:cTn id="43" dur="1000"/>
                                        <p:tgtEl>
                                          <p:spTgt spid="16896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168965"/>
                                        </p:tgtEl>
                                        <p:attrNameLst>
                                          <p:attrName>style.visibility</p:attrName>
                                        </p:attrNameLst>
                                      </p:cBhvr>
                                      <p:to>
                                        <p:strVal val="visible"/>
                                      </p:to>
                                    </p:set>
                                    <p:animEffect transition="in" filter="wipe(up)">
                                      <p:cBhvr>
                                        <p:cTn id="48" dur="500"/>
                                        <p:tgtEl>
                                          <p:spTgt spid="168965"/>
                                        </p:tgtEl>
                                      </p:cBhvr>
                                    </p:animEffect>
                                  </p:childTnLst>
                                </p:cTn>
                              </p:par>
                            </p:childTnLst>
                          </p:cTn>
                        </p:par>
                        <p:par>
                          <p:cTn id="49" fill="hold" nodeType="afterGroup">
                            <p:stCondLst>
                              <p:cond delay="500"/>
                            </p:stCondLst>
                            <p:childTnLst>
                              <p:par>
                                <p:cTn id="50" presetID="2" presetClass="entr" presetSubtype="8" fill="hold" nodeType="afterEffect">
                                  <p:stCondLst>
                                    <p:cond delay="0"/>
                                  </p:stCondLst>
                                  <p:childTnLst>
                                    <p:set>
                                      <p:cBhvr>
                                        <p:cTn id="51" dur="1" fill="hold">
                                          <p:stCondLst>
                                            <p:cond delay="0"/>
                                          </p:stCondLst>
                                        </p:cTn>
                                        <p:tgtEl>
                                          <p:spTgt spid="168963">
                                            <p:txEl>
                                              <p:pRg st="2" end="2"/>
                                            </p:txEl>
                                          </p:spTgt>
                                        </p:tgtEl>
                                        <p:attrNameLst>
                                          <p:attrName>style.visibility</p:attrName>
                                        </p:attrNameLst>
                                      </p:cBhvr>
                                      <p:to>
                                        <p:strVal val="visible"/>
                                      </p:to>
                                    </p:set>
                                    <p:anim calcmode="lin" valueType="num">
                                      <p:cBhvr additive="base">
                                        <p:cTn id="52" dur="500" fill="hold"/>
                                        <p:tgtEl>
                                          <p:spTgt spid="168963">
                                            <p:txEl>
                                              <p:pRg st="2" end="2"/>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168963">
                                            <p:txEl>
                                              <p:pRg st="2" end="2"/>
                                            </p:txEl>
                                          </p:spTgt>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1000"/>
                            </p:stCondLst>
                            <p:childTnLst>
                              <p:par>
                                <p:cTn id="55" presetID="43" presetClass="entr" presetSubtype="0" fill="hold" nodeType="afterEffect">
                                  <p:stCondLst>
                                    <p:cond delay="0"/>
                                  </p:stCondLst>
                                  <p:childTnLst>
                                    <p:set>
                                      <p:cBhvr>
                                        <p:cTn id="56" dur="1" fill="hold">
                                          <p:stCondLst>
                                            <p:cond delay="0"/>
                                          </p:stCondLst>
                                        </p:cTn>
                                        <p:tgtEl>
                                          <p:spTgt spid="168966"/>
                                        </p:tgtEl>
                                        <p:attrNameLst>
                                          <p:attrName>style.visibility</p:attrName>
                                        </p:attrNameLst>
                                      </p:cBhvr>
                                      <p:to>
                                        <p:strVal val="visible"/>
                                      </p:to>
                                    </p:set>
                                    <p:animEffect transition="in" filter="fade">
                                      <p:cBhvr>
                                        <p:cTn id="57" dur="100"/>
                                        <p:tgtEl>
                                          <p:spTgt spid="168966"/>
                                        </p:tgtEl>
                                      </p:cBhvr>
                                    </p:animEffect>
                                    <p:anim calcmode="lin" valueType="num">
                                      <p:cBhvr>
                                        <p:cTn id="58" dur="400" fill="hold"/>
                                        <p:tgtEl>
                                          <p:spTgt spid="168966"/>
                                        </p:tgtEl>
                                        <p:attrNameLst>
                                          <p:attrName>ppt_x</p:attrName>
                                        </p:attrNameLst>
                                      </p:cBhvr>
                                      <p:tavLst>
                                        <p:tav tm="0">
                                          <p:val>
                                            <p:strVal val="#ppt_x"/>
                                          </p:val>
                                        </p:tav>
                                        <p:tav tm="100000">
                                          <p:val>
                                            <p:strVal val="#ppt_x"/>
                                          </p:val>
                                        </p:tav>
                                      </p:tavLst>
                                    </p:anim>
                                    <p:anim calcmode="lin" valueType="num">
                                      <p:cBhvr>
                                        <p:cTn id="59" dur="400" fill="hold"/>
                                        <p:tgtEl>
                                          <p:spTgt spid="168966"/>
                                        </p:tgtEl>
                                        <p:attrNameLst>
                                          <p:attrName>ppt_y</p:attrName>
                                        </p:attrNameLst>
                                      </p:cBhvr>
                                      <p:tavLst>
                                        <p:tav tm="0">
                                          <p:val>
                                            <p:strVal val="#ppt_y+0.31"/>
                                          </p:val>
                                        </p:tav>
                                        <p:tav tm="100000">
                                          <p:val>
                                            <p:strVal val="#ppt_y+0.31"/>
                                          </p:val>
                                        </p:tav>
                                      </p:tavLst>
                                    </p:anim>
                                    <p:anim calcmode="lin" valueType="num">
                                      <p:cBhvr>
                                        <p:cTn id="60" dur="600" decel="50000" fill="hold">
                                          <p:stCondLst>
                                            <p:cond delay="400"/>
                                          </p:stCondLst>
                                        </p:cTn>
                                        <p:tgtEl>
                                          <p:spTgt spid="16896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1" dur="600" decel="50000" fill="hold">
                                          <p:stCondLst>
                                            <p:cond delay="400"/>
                                          </p:stCondLst>
                                        </p:cTn>
                                        <p:tgtEl>
                                          <p:spTgt spid="16896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nimBg="1"/>
      <p:bldP spid="168967" grpId="0" animBg="1"/>
      <p:bldP spid="168967" grpId="1" animBg="1"/>
      <p:bldP spid="16896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4CB4491D-5300-492E-9348-1FF629B572A8}"/>
              </a:ext>
            </a:extLst>
          </p:cNvPr>
          <p:cNvSpPr>
            <a:spLocks noGrp="1" noChangeArrowheads="1"/>
          </p:cNvSpPr>
          <p:nvPr>
            <p:ph type="title"/>
          </p:nvPr>
        </p:nvSpPr>
        <p:spPr>
          <a:xfrm>
            <a:off x="428625" y="203200"/>
            <a:ext cx="4572000" cy="561975"/>
          </a:xfrm>
          <a:solidFill>
            <a:srgbClr val="FF0000"/>
          </a:solidFill>
          <a:ln>
            <a:solidFill>
              <a:schemeClr val="tx1"/>
            </a:solidFill>
          </a:ln>
          <a:effectLst>
            <a:outerShdw dist="35921" dir="2700000" algn="ctr" rotWithShape="0">
              <a:schemeClr val="bg2"/>
            </a:outerShdw>
          </a:effectLst>
        </p:spPr>
        <p:txBody>
          <a:bodyPr rtlCol="0">
            <a:normAutofit/>
          </a:bodyPr>
          <a:lstStyle/>
          <a:p>
            <a:pPr eaLnBrk="1" fontAlgn="auto" hangingPunct="1">
              <a:spcAft>
                <a:spcPts val="0"/>
              </a:spcAft>
              <a:defRPr/>
            </a:pPr>
            <a:r>
              <a:rPr lang="en-US" sz="3200" b="1" dirty="0">
                <a:solidFill>
                  <a:schemeClr val="tx2">
                    <a:lumMod val="10000"/>
                    <a:lumOff val="90000"/>
                  </a:schemeClr>
                </a:solidFill>
              </a:rPr>
              <a:t>CONDYLOID JOINTS</a:t>
            </a:r>
          </a:p>
        </p:txBody>
      </p:sp>
      <p:sp>
        <p:nvSpPr>
          <p:cNvPr id="171011" name="Rectangle 3">
            <a:extLst>
              <a:ext uri="{FF2B5EF4-FFF2-40B4-BE49-F238E27FC236}">
                <a16:creationId xmlns:a16="http://schemas.microsoft.com/office/drawing/2014/main" id="{0B3810A9-B20C-4DC7-BCBE-0EAA9E0C39CA}"/>
              </a:ext>
            </a:extLst>
          </p:cNvPr>
          <p:cNvSpPr>
            <a:spLocks noGrp="1" noChangeArrowheads="1"/>
          </p:cNvSpPr>
          <p:nvPr>
            <p:ph type="body" sz="half" idx="1"/>
          </p:nvPr>
        </p:nvSpPr>
        <p:spPr>
          <a:xfrm>
            <a:off x="371475" y="981075"/>
            <a:ext cx="3429000" cy="5386388"/>
          </a:xfrm>
          <a:solidFill>
            <a:schemeClr val="tx1"/>
          </a:solidFill>
        </p:spPr>
        <p:txBody>
          <a:bodyPr rtlCol="0">
            <a:spAutoFit/>
          </a:bodyPr>
          <a:lstStyle/>
          <a:p>
            <a:pPr eaLnBrk="1" fontAlgn="auto" hangingPunct="1">
              <a:lnSpc>
                <a:spcPct val="80000"/>
              </a:lnSpc>
              <a:spcAft>
                <a:spcPts val="0"/>
              </a:spcAft>
              <a:defRPr/>
            </a:pPr>
            <a:r>
              <a:rPr lang="en-US" dirty="0">
                <a:solidFill>
                  <a:schemeClr val="bg1"/>
                </a:solidFill>
              </a:rPr>
              <a:t>In </a:t>
            </a:r>
            <a:r>
              <a:rPr lang="en-US" b="1" dirty="0">
                <a:solidFill>
                  <a:schemeClr val="bg1"/>
                </a:solidFill>
              </a:rPr>
              <a:t>a </a:t>
            </a:r>
            <a:r>
              <a:rPr lang="en-US" b="1" dirty="0">
                <a:solidFill>
                  <a:schemeClr val="bg1"/>
                </a:solidFill>
                <a:effectLst>
                  <a:outerShdw blurRad="38100" dist="38100" dir="2700000" algn="tl">
                    <a:srgbClr val="000000"/>
                  </a:outerShdw>
                </a:effectLst>
              </a:rPr>
              <a:t>condyloid joint,</a:t>
            </a:r>
            <a:r>
              <a:rPr lang="en-US" dirty="0">
                <a:solidFill>
                  <a:schemeClr val="bg1"/>
                </a:solidFill>
              </a:rPr>
              <a:t> the egg-shaped articular surface of one bone fits into an oval concavity in another. </a:t>
            </a:r>
          </a:p>
          <a:p>
            <a:pPr eaLnBrk="1" fontAlgn="auto" hangingPunct="1">
              <a:lnSpc>
                <a:spcPct val="80000"/>
              </a:lnSpc>
              <a:spcAft>
                <a:spcPts val="0"/>
              </a:spcAft>
              <a:defRPr/>
            </a:pPr>
            <a:r>
              <a:rPr lang="en-US" dirty="0">
                <a:solidFill>
                  <a:schemeClr val="bg1"/>
                </a:solidFill>
              </a:rPr>
              <a:t>Both of these articular surfaces are </a:t>
            </a:r>
            <a:r>
              <a:rPr lang="en-US" b="1" i="1" dirty="0">
                <a:solidFill>
                  <a:schemeClr val="bg1"/>
                </a:solidFill>
                <a:effectLst>
                  <a:outerShdw blurRad="38100" dist="38100" dir="2700000" algn="tl">
                    <a:srgbClr val="000000"/>
                  </a:outerShdw>
                </a:effectLst>
              </a:rPr>
              <a:t>oval.</a:t>
            </a:r>
            <a:r>
              <a:rPr lang="en-US" dirty="0">
                <a:solidFill>
                  <a:schemeClr val="bg1"/>
                </a:solidFill>
              </a:rPr>
              <a:t> </a:t>
            </a:r>
          </a:p>
          <a:p>
            <a:pPr eaLnBrk="1" fontAlgn="auto" hangingPunct="1">
              <a:lnSpc>
                <a:spcPct val="80000"/>
              </a:lnSpc>
              <a:spcAft>
                <a:spcPts val="0"/>
              </a:spcAft>
              <a:defRPr/>
            </a:pPr>
            <a:r>
              <a:rPr lang="en-US" dirty="0">
                <a:solidFill>
                  <a:schemeClr val="bg1"/>
                </a:solidFill>
              </a:rPr>
              <a:t>Movement occurs around </a:t>
            </a:r>
            <a:r>
              <a:rPr lang="en-US" b="1" i="1" u="sng" dirty="0">
                <a:solidFill>
                  <a:schemeClr val="bg1"/>
                </a:solidFill>
                <a:effectLst>
                  <a:outerShdw blurRad="38100" dist="38100" dir="2700000" algn="tl">
                    <a:srgbClr val="000000"/>
                  </a:outerShdw>
                </a:effectLst>
              </a:rPr>
              <a:t>two axes</a:t>
            </a:r>
            <a:r>
              <a:rPr lang="en-US" b="1" i="1" dirty="0">
                <a:solidFill>
                  <a:schemeClr val="bg1"/>
                </a:solidFill>
                <a:effectLst>
                  <a:outerShdw blurRad="38100" dist="38100" dir="2700000" algn="tl">
                    <a:srgbClr val="000000"/>
                  </a:outerShdw>
                </a:effectLst>
              </a:rPr>
              <a:t>,</a:t>
            </a:r>
            <a:r>
              <a:rPr lang="en-US" dirty="0">
                <a:solidFill>
                  <a:schemeClr val="bg1"/>
                </a:solidFill>
              </a:rPr>
              <a:t> hence these joints are </a:t>
            </a:r>
            <a:r>
              <a:rPr lang="en-US" b="1" i="1" dirty="0">
                <a:solidFill>
                  <a:schemeClr val="bg1"/>
                </a:solidFill>
                <a:effectLst>
                  <a:outerShdw blurRad="38100" dist="38100" dir="2700000" algn="tl">
                    <a:srgbClr val="000000"/>
                  </a:outerShdw>
                </a:effectLst>
              </a:rPr>
              <a:t>biaxial,</a:t>
            </a:r>
            <a:r>
              <a:rPr lang="en-US" dirty="0">
                <a:solidFill>
                  <a:schemeClr val="bg1"/>
                </a:solidFill>
              </a:rPr>
              <a:t> as in </a:t>
            </a:r>
            <a:r>
              <a:rPr lang="en-US" b="1" dirty="0">
                <a:solidFill>
                  <a:schemeClr val="bg1"/>
                </a:solidFill>
                <a:effectLst>
                  <a:outerShdw blurRad="38100" dist="38100" dir="2700000" algn="tl">
                    <a:srgbClr val="000000"/>
                  </a:outerShdw>
                </a:effectLst>
              </a:rPr>
              <a:t>knuckle (metacarpophalangeal joints).</a:t>
            </a:r>
          </a:p>
          <a:p>
            <a:pPr eaLnBrk="1" fontAlgn="auto" hangingPunct="1">
              <a:lnSpc>
                <a:spcPct val="80000"/>
              </a:lnSpc>
              <a:spcAft>
                <a:spcPts val="0"/>
              </a:spcAft>
              <a:defRPr/>
            </a:pPr>
            <a:r>
              <a:rPr lang="en-US" dirty="0">
                <a:solidFill>
                  <a:schemeClr val="bg1"/>
                </a:solidFill>
              </a:rPr>
              <a:t>Condyloid joints allow the moving bone to move: </a:t>
            </a:r>
          </a:p>
          <a:p>
            <a:pPr marL="762000" lvl="1" indent="-304800" eaLnBrk="1" fontAlgn="auto" hangingPunct="1">
              <a:lnSpc>
                <a:spcPct val="80000"/>
              </a:lnSpc>
              <a:spcAft>
                <a:spcPts val="0"/>
              </a:spcAft>
              <a:buFontTx/>
              <a:buAutoNum type="alphaLcParenR"/>
              <a:defRPr/>
            </a:pPr>
            <a:r>
              <a:rPr lang="en-US" sz="2000" dirty="0">
                <a:solidFill>
                  <a:schemeClr val="bg1"/>
                </a:solidFill>
              </a:rPr>
              <a:t>from side to side and </a:t>
            </a:r>
          </a:p>
          <a:p>
            <a:pPr marL="762000" lvl="1" indent="-304800" eaLnBrk="1" fontAlgn="auto" hangingPunct="1">
              <a:lnSpc>
                <a:spcPct val="80000"/>
              </a:lnSpc>
              <a:spcAft>
                <a:spcPts val="0"/>
              </a:spcAft>
              <a:buFontTx/>
              <a:buAutoNum type="alphaLcParenR"/>
              <a:defRPr/>
            </a:pPr>
            <a:r>
              <a:rPr lang="en-US" sz="2000" dirty="0">
                <a:solidFill>
                  <a:schemeClr val="bg1"/>
                </a:solidFill>
              </a:rPr>
              <a:t>back and forth, </a:t>
            </a:r>
          </a:p>
          <a:p>
            <a:pPr eaLnBrk="1" fontAlgn="auto" hangingPunct="1">
              <a:lnSpc>
                <a:spcPct val="80000"/>
              </a:lnSpc>
              <a:spcAft>
                <a:spcPts val="0"/>
              </a:spcAft>
              <a:defRPr/>
            </a:pPr>
            <a:r>
              <a:rPr lang="en-US" dirty="0">
                <a:solidFill>
                  <a:schemeClr val="bg1"/>
                </a:solidFill>
              </a:rPr>
              <a:t>but the bone cannot rotate around its long axis. </a:t>
            </a:r>
          </a:p>
        </p:txBody>
      </p:sp>
      <p:pic>
        <p:nvPicPr>
          <p:cNvPr id="171012" name="Picture 4" descr="27">
            <a:extLst>
              <a:ext uri="{FF2B5EF4-FFF2-40B4-BE49-F238E27FC236}">
                <a16:creationId xmlns:a16="http://schemas.microsoft.com/office/drawing/2014/main" id="{729A8868-F716-9FD1-EFF4-B7EE242C263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057650" y="3213100"/>
            <a:ext cx="3224213" cy="3384550"/>
          </a:xfrm>
          <a:effectLst>
            <a:outerShdw dist="107763" dir="18900000" algn="ctr" rotWithShape="0">
              <a:schemeClr val="bg2">
                <a:alpha val="50000"/>
              </a:schemeClr>
            </a:outerShdw>
          </a:effectLst>
        </p:spPr>
      </p:pic>
      <p:sp>
        <p:nvSpPr>
          <p:cNvPr id="89093" name="Slide Number Placeholder 5">
            <a:extLst>
              <a:ext uri="{FF2B5EF4-FFF2-40B4-BE49-F238E27FC236}">
                <a16:creationId xmlns:a16="http://schemas.microsoft.com/office/drawing/2014/main" id="{6B04E05F-4015-A604-4CB5-93B68F2DC730}"/>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CD7FB0-CC0B-471A-ADCE-3252F6639D7E}" type="slidenum">
              <a:rPr lang="en-US" altLang="en-US" sz="1400">
                <a:solidFill>
                  <a:schemeClr val="bg1"/>
                </a:solidFill>
                <a:latin typeface="Alba" pitchFamily="2" charset="0"/>
              </a:rPr>
              <a:pPr/>
              <a:t>29</a:t>
            </a:fld>
            <a:endParaRPr lang="en-US" altLang="en-US" sz="1400">
              <a:solidFill>
                <a:schemeClr val="bg1"/>
              </a:solidFill>
              <a:latin typeface="Alba" pitchFamily="2" charset="0"/>
            </a:endParaRPr>
          </a:p>
        </p:txBody>
      </p:sp>
      <p:pic>
        <p:nvPicPr>
          <p:cNvPr id="171013" name="Picture 5" descr="24">
            <a:extLst>
              <a:ext uri="{FF2B5EF4-FFF2-40B4-BE49-F238E27FC236}">
                <a16:creationId xmlns:a16="http://schemas.microsoft.com/office/drawing/2014/main" id="{4C7414C5-EAAD-33B5-26DD-0F1581785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0038" y="188913"/>
            <a:ext cx="3578225" cy="611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4" name="Oval 6">
            <a:extLst>
              <a:ext uri="{FF2B5EF4-FFF2-40B4-BE49-F238E27FC236}">
                <a16:creationId xmlns:a16="http://schemas.microsoft.com/office/drawing/2014/main" id="{35F2BB15-C89E-4D9D-70F2-3EFA225B1D61}"/>
              </a:ext>
            </a:extLst>
          </p:cNvPr>
          <p:cNvSpPr>
            <a:spLocks noChangeArrowheads="1"/>
          </p:cNvSpPr>
          <p:nvPr/>
        </p:nvSpPr>
        <p:spPr bwMode="auto">
          <a:xfrm rot="-1628981">
            <a:off x="5514975" y="3173413"/>
            <a:ext cx="1584325" cy="19462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1015" name="Line 7">
            <a:extLst>
              <a:ext uri="{FF2B5EF4-FFF2-40B4-BE49-F238E27FC236}">
                <a16:creationId xmlns:a16="http://schemas.microsoft.com/office/drawing/2014/main" id="{E61D35D5-6CCA-DAFC-E6C9-995F5EB69B79}"/>
              </a:ext>
            </a:extLst>
          </p:cNvPr>
          <p:cNvSpPr>
            <a:spLocks noChangeShapeType="1"/>
          </p:cNvSpPr>
          <p:nvPr/>
        </p:nvSpPr>
        <p:spPr bwMode="auto">
          <a:xfrm flipH="1" flipV="1">
            <a:off x="8099425" y="5373688"/>
            <a:ext cx="504825" cy="215900"/>
          </a:xfrm>
          <a:prstGeom prst="line">
            <a:avLst/>
          </a:prstGeom>
          <a:noFill/>
          <a:ln w="76200">
            <a:solidFill>
              <a:schemeClr val="accent1"/>
            </a:solidFill>
            <a:round/>
            <a:headEnd/>
            <a:tailEnd type="triangle" w="sm" len="med"/>
          </a:ln>
          <a:effectLst>
            <a:outerShdw dist="52363" dir="20757825"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71016" name="Line 8">
            <a:extLst>
              <a:ext uri="{FF2B5EF4-FFF2-40B4-BE49-F238E27FC236}">
                <a16:creationId xmlns:a16="http://schemas.microsoft.com/office/drawing/2014/main" id="{B4247850-49A8-7D5C-FA37-59F21C335C84}"/>
              </a:ext>
            </a:extLst>
          </p:cNvPr>
          <p:cNvSpPr>
            <a:spLocks noChangeShapeType="1"/>
          </p:cNvSpPr>
          <p:nvPr/>
        </p:nvSpPr>
        <p:spPr bwMode="auto">
          <a:xfrm flipH="1">
            <a:off x="5826125" y="4335463"/>
            <a:ext cx="1057275" cy="598487"/>
          </a:xfrm>
          <a:prstGeom prst="line">
            <a:avLst/>
          </a:prstGeom>
          <a:noFill/>
          <a:ln w="57150">
            <a:solidFill>
              <a:srgbClr val="00FF00"/>
            </a:solidFill>
            <a:round/>
            <a:headEnd/>
            <a:tailEnd/>
          </a:ln>
          <a:effectLst>
            <a:outerShdw dist="40161" dir="17306097"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71017" name="Text Box 9">
            <a:extLst>
              <a:ext uri="{FF2B5EF4-FFF2-40B4-BE49-F238E27FC236}">
                <a16:creationId xmlns:a16="http://schemas.microsoft.com/office/drawing/2014/main" id="{86DB1C72-E9C3-4876-BCF5-3C17A0DA945C}"/>
              </a:ext>
            </a:extLst>
          </p:cNvPr>
          <p:cNvSpPr txBox="1">
            <a:spLocks noChangeArrowheads="1"/>
          </p:cNvSpPr>
          <p:nvPr/>
        </p:nvSpPr>
        <p:spPr bwMode="auto">
          <a:xfrm>
            <a:off x="4394200" y="3536950"/>
            <a:ext cx="1084263" cy="517525"/>
          </a:xfrm>
          <a:prstGeom prst="rect">
            <a:avLst/>
          </a:prstGeom>
          <a:noFill/>
          <a:ln w="9525">
            <a:noFill/>
            <a:miter lim="800000"/>
            <a:headEnd/>
            <a:tailEnd/>
          </a:ln>
          <a:effectLst/>
        </p:spPr>
        <p:txBody>
          <a:bodyPr>
            <a:spAutoFit/>
          </a:bodyPr>
          <a:lstStyle/>
          <a:p>
            <a:pPr eaLnBrk="1" hangingPunct="1">
              <a:defRPr/>
            </a:pPr>
            <a:r>
              <a:rPr lang="en-US" sz="1400" b="1">
                <a:solidFill>
                  <a:srgbClr val="00FF00"/>
                </a:solidFill>
                <a:effectLst>
                  <a:outerShdw blurRad="38100" dist="38100" dir="2700000" algn="tl">
                    <a:srgbClr val="000000"/>
                  </a:outerShdw>
                </a:effectLst>
                <a:latin typeface="Arial" charset="0"/>
              </a:rPr>
              <a:t>Axes of movement</a:t>
            </a:r>
          </a:p>
        </p:txBody>
      </p:sp>
      <p:sp>
        <p:nvSpPr>
          <p:cNvPr id="171018" name="Line 10">
            <a:extLst>
              <a:ext uri="{FF2B5EF4-FFF2-40B4-BE49-F238E27FC236}">
                <a16:creationId xmlns:a16="http://schemas.microsoft.com/office/drawing/2014/main" id="{BFC63F26-AA4C-1E93-3B3C-7031E9F62056}"/>
              </a:ext>
            </a:extLst>
          </p:cNvPr>
          <p:cNvSpPr>
            <a:spLocks noChangeShapeType="1"/>
          </p:cNvSpPr>
          <p:nvPr/>
        </p:nvSpPr>
        <p:spPr bwMode="auto">
          <a:xfrm>
            <a:off x="5772150" y="4567238"/>
            <a:ext cx="1166813" cy="187325"/>
          </a:xfrm>
          <a:prstGeom prst="line">
            <a:avLst/>
          </a:prstGeom>
          <a:noFill/>
          <a:ln w="57150">
            <a:solidFill>
              <a:srgbClr val="00FF00"/>
            </a:solidFill>
            <a:round/>
            <a:headEnd/>
            <a:tailEnd/>
          </a:ln>
          <a:effectLst>
            <a:outerShdw dist="45791" dir="19578596"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71012"/>
                                        </p:tgtEl>
                                        <p:attrNameLst>
                                          <p:attrName>style.visibility</p:attrName>
                                        </p:attrNameLst>
                                      </p:cBhvr>
                                      <p:to>
                                        <p:strVal val="visible"/>
                                      </p:to>
                                    </p:set>
                                    <p:animEffect transition="in" filter="box(out)">
                                      <p:cBhvr>
                                        <p:cTn id="7" dur="500"/>
                                        <p:tgtEl>
                                          <p:spTgt spid="1710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71011">
                                            <p:bg/>
                                          </p:spTgt>
                                        </p:tgtEl>
                                        <p:attrNameLst>
                                          <p:attrName>style.visibility</p:attrName>
                                        </p:attrNameLst>
                                      </p:cBhvr>
                                      <p:to>
                                        <p:strVal val="visible"/>
                                      </p:to>
                                    </p:set>
                                    <p:anim calcmode="lin" valueType="num">
                                      <p:cBhvr additive="base">
                                        <p:cTn id="12" dur="500" fill="hold"/>
                                        <p:tgtEl>
                                          <p:spTgt spid="171011">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171011">
                                            <p:bg/>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171011">
                                            <p:txEl>
                                              <p:pRg st="0" end="0"/>
                                            </p:txEl>
                                          </p:spTgt>
                                        </p:tgtEl>
                                        <p:attrNameLst>
                                          <p:attrName>style.visibility</p:attrName>
                                        </p:attrNameLst>
                                      </p:cBhvr>
                                      <p:to>
                                        <p:strVal val="visible"/>
                                      </p:to>
                                    </p:set>
                                    <p:anim calcmode="lin" valueType="num">
                                      <p:cBhvr additive="base">
                                        <p:cTn id="18" dur="500" fill="hold"/>
                                        <p:tgtEl>
                                          <p:spTgt spid="171011">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71011">
                                            <p:txEl>
                                              <p:pRg st="0" end="0"/>
                                            </p:txEl>
                                          </p:spTgt>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55" presetClass="entr" presetSubtype="0" fill="hold" nodeType="afterEffect">
                                  <p:stCondLst>
                                    <p:cond delay="0"/>
                                  </p:stCondLst>
                                  <p:childTnLst>
                                    <p:set>
                                      <p:cBhvr>
                                        <p:cTn id="22" dur="1" fill="hold">
                                          <p:stCondLst>
                                            <p:cond delay="0"/>
                                          </p:stCondLst>
                                        </p:cTn>
                                        <p:tgtEl>
                                          <p:spTgt spid="171014"/>
                                        </p:tgtEl>
                                        <p:attrNameLst>
                                          <p:attrName>style.visibility</p:attrName>
                                        </p:attrNameLst>
                                      </p:cBhvr>
                                      <p:to>
                                        <p:strVal val="visible"/>
                                      </p:to>
                                    </p:set>
                                    <p:anim calcmode="lin" valueType="num">
                                      <p:cBhvr>
                                        <p:cTn id="23" dur="1000" fill="hold"/>
                                        <p:tgtEl>
                                          <p:spTgt spid="171014"/>
                                        </p:tgtEl>
                                        <p:attrNameLst>
                                          <p:attrName>ppt_w</p:attrName>
                                        </p:attrNameLst>
                                      </p:cBhvr>
                                      <p:tavLst>
                                        <p:tav tm="0">
                                          <p:val>
                                            <p:strVal val="#ppt_w*0.70"/>
                                          </p:val>
                                        </p:tav>
                                        <p:tav tm="100000">
                                          <p:val>
                                            <p:strVal val="#ppt_w"/>
                                          </p:val>
                                        </p:tav>
                                      </p:tavLst>
                                    </p:anim>
                                    <p:anim calcmode="lin" valueType="num">
                                      <p:cBhvr>
                                        <p:cTn id="24" dur="1000" fill="hold"/>
                                        <p:tgtEl>
                                          <p:spTgt spid="171014"/>
                                        </p:tgtEl>
                                        <p:attrNameLst>
                                          <p:attrName>ppt_h</p:attrName>
                                        </p:attrNameLst>
                                      </p:cBhvr>
                                      <p:tavLst>
                                        <p:tav tm="0">
                                          <p:val>
                                            <p:strVal val="#ppt_h"/>
                                          </p:val>
                                        </p:tav>
                                        <p:tav tm="100000">
                                          <p:val>
                                            <p:strVal val="#ppt_h"/>
                                          </p:val>
                                        </p:tav>
                                      </p:tavLst>
                                    </p:anim>
                                    <p:animEffect transition="in" filter="fade">
                                      <p:cBhvr>
                                        <p:cTn id="25" dur="1000"/>
                                        <p:tgtEl>
                                          <p:spTgt spid="17101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171011">
                                            <p:txEl>
                                              <p:pRg st="1" end="1"/>
                                            </p:txEl>
                                          </p:spTgt>
                                        </p:tgtEl>
                                        <p:attrNameLst>
                                          <p:attrName>style.visibility</p:attrName>
                                        </p:attrNameLst>
                                      </p:cBhvr>
                                      <p:to>
                                        <p:strVal val="visible"/>
                                      </p:to>
                                    </p:set>
                                    <p:anim calcmode="lin" valueType="num">
                                      <p:cBhvr additive="base">
                                        <p:cTn id="30" dur="500" fill="hold"/>
                                        <p:tgtEl>
                                          <p:spTgt spid="171011">
                                            <p:txEl>
                                              <p:pRg st="1" end="1"/>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710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171011">
                                            <p:txEl>
                                              <p:pRg st="2" end="2"/>
                                            </p:txEl>
                                          </p:spTgt>
                                        </p:tgtEl>
                                        <p:attrNameLst>
                                          <p:attrName>style.visibility</p:attrName>
                                        </p:attrNameLst>
                                      </p:cBhvr>
                                      <p:to>
                                        <p:strVal val="visible"/>
                                      </p:to>
                                    </p:set>
                                    <p:anim calcmode="lin" valueType="num">
                                      <p:cBhvr additive="base">
                                        <p:cTn id="36" dur="500" fill="hold"/>
                                        <p:tgtEl>
                                          <p:spTgt spid="171011">
                                            <p:txEl>
                                              <p:pRg st="2" end="2"/>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710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nodeType="clickEffect">
                                  <p:stCondLst>
                                    <p:cond delay="0"/>
                                  </p:stCondLst>
                                  <p:childTnLst>
                                    <p:set>
                                      <p:cBhvr>
                                        <p:cTn id="41" dur="1" fill="hold">
                                          <p:stCondLst>
                                            <p:cond delay="0"/>
                                          </p:stCondLst>
                                        </p:cTn>
                                        <p:tgtEl>
                                          <p:spTgt spid="171014"/>
                                        </p:tgtEl>
                                        <p:attrNameLst>
                                          <p:attrName>style.visibility</p:attrName>
                                        </p:attrNameLst>
                                      </p:cBhvr>
                                      <p:to>
                                        <p:strVal val="hidden"/>
                                      </p:to>
                                    </p:set>
                                  </p:childTnLst>
                                </p:cTn>
                              </p:par>
                              <p:par>
                                <p:cTn id="42" presetID="2" presetClass="entr" presetSubtype="8" fill="hold" nodeType="withEffect">
                                  <p:stCondLst>
                                    <p:cond delay="0"/>
                                  </p:stCondLst>
                                  <p:childTnLst>
                                    <p:set>
                                      <p:cBhvr>
                                        <p:cTn id="43" dur="1" fill="hold">
                                          <p:stCondLst>
                                            <p:cond delay="0"/>
                                          </p:stCondLst>
                                        </p:cTn>
                                        <p:tgtEl>
                                          <p:spTgt spid="171011">
                                            <p:txEl>
                                              <p:pRg st="3" end="3"/>
                                            </p:txEl>
                                          </p:spTgt>
                                        </p:tgtEl>
                                        <p:attrNameLst>
                                          <p:attrName>style.visibility</p:attrName>
                                        </p:attrNameLst>
                                      </p:cBhvr>
                                      <p:to>
                                        <p:strVal val="visible"/>
                                      </p:to>
                                    </p:set>
                                    <p:anim calcmode="lin" valueType="num">
                                      <p:cBhvr additive="base">
                                        <p:cTn id="44" dur="500" fill="hold"/>
                                        <p:tgtEl>
                                          <p:spTgt spid="171011">
                                            <p:txEl>
                                              <p:pRg st="3" end="3"/>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1710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nodeType="clickEffect">
                                  <p:stCondLst>
                                    <p:cond delay="0"/>
                                  </p:stCondLst>
                                  <p:childTnLst>
                                    <p:set>
                                      <p:cBhvr>
                                        <p:cTn id="49" dur="1" fill="hold">
                                          <p:stCondLst>
                                            <p:cond delay="0"/>
                                          </p:stCondLst>
                                        </p:cTn>
                                        <p:tgtEl>
                                          <p:spTgt spid="171011">
                                            <p:txEl>
                                              <p:pRg st="4" end="4"/>
                                            </p:txEl>
                                          </p:spTgt>
                                        </p:tgtEl>
                                        <p:attrNameLst>
                                          <p:attrName>style.visibility</p:attrName>
                                        </p:attrNameLst>
                                      </p:cBhvr>
                                      <p:to>
                                        <p:strVal val="visible"/>
                                      </p:to>
                                    </p:set>
                                    <p:anim calcmode="lin" valueType="num">
                                      <p:cBhvr additive="base">
                                        <p:cTn id="50" dur="500" fill="hold"/>
                                        <p:tgtEl>
                                          <p:spTgt spid="171011">
                                            <p:txEl>
                                              <p:pRg st="4" end="4"/>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171011">
                                            <p:txEl>
                                              <p:pRg st="4" end="4"/>
                                            </p:txEl>
                                          </p:spTgt>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500"/>
                            </p:stCondLst>
                            <p:childTnLst>
                              <p:par>
                                <p:cTn id="53" presetID="22" presetClass="entr" presetSubtype="8" fill="hold" nodeType="afterEffect">
                                  <p:stCondLst>
                                    <p:cond delay="0"/>
                                  </p:stCondLst>
                                  <p:childTnLst>
                                    <p:set>
                                      <p:cBhvr>
                                        <p:cTn id="54" dur="1" fill="hold">
                                          <p:stCondLst>
                                            <p:cond delay="0"/>
                                          </p:stCondLst>
                                        </p:cTn>
                                        <p:tgtEl>
                                          <p:spTgt spid="171018"/>
                                        </p:tgtEl>
                                        <p:attrNameLst>
                                          <p:attrName>style.visibility</p:attrName>
                                        </p:attrNameLst>
                                      </p:cBhvr>
                                      <p:to>
                                        <p:strVal val="visible"/>
                                      </p:to>
                                    </p:set>
                                    <p:animEffect transition="in" filter="wipe(left)">
                                      <p:cBhvr>
                                        <p:cTn id="55" dur="500"/>
                                        <p:tgtEl>
                                          <p:spTgt spid="17101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nodeType="clickEffect">
                                  <p:stCondLst>
                                    <p:cond delay="0"/>
                                  </p:stCondLst>
                                  <p:childTnLst>
                                    <p:set>
                                      <p:cBhvr>
                                        <p:cTn id="59" dur="1" fill="hold">
                                          <p:stCondLst>
                                            <p:cond delay="0"/>
                                          </p:stCondLst>
                                        </p:cTn>
                                        <p:tgtEl>
                                          <p:spTgt spid="171011">
                                            <p:txEl>
                                              <p:pRg st="5" end="5"/>
                                            </p:txEl>
                                          </p:spTgt>
                                        </p:tgtEl>
                                        <p:attrNameLst>
                                          <p:attrName>style.visibility</p:attrName>
                                        </p:attrNameLst>
                                      </p:cBhvr>
                                      <p:to>
                                        <p:strVal val="visible"/>
                                      </p:to>
                                    </p:set>
                                    <p:anim calcmode="lin" valueType="num">
                                      <p:cBhvr additive="base">
                                        <p:cTn id="60" dur="500" fill="hold"/>
                                        <p:tgtEl>
                                          <p:spTgt spid="171011">
                                            <p:txEl>
                                              <p:pRg st="5" end="5"/>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171011">
                                            <p:txEl>
                                              <p:pRg st="5" end="5"/>
                                            </p:txEl>
                                          </p:spTgt>
                                        </p:tgtEl>
                                        <p:attrNameLst>
                                          <p:attrName>ppt_y</p:attrName>
                                        </p:attrNameLst>
                                      </p:cBhvr>
                                      <p:tavLst>
                                        <p:tav tm="0">
                                          <p:val>
                                            <p:strVal val="#ppt_y"/>
                                          </p:val>
                                        </p:tav>
                                        <p:tav tm="100000">
                                          <p:val>
                                            <p:strVal val="#ppt_y"/>
                                          </p:val>
                                        </p:tav>
                                      </p:tavLst>
                                    </p:anim>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171016"/>
                                        </p:tgtEl>
                                        <p:attrNameLst>
                                          <p:attrName>style.visibility</p:attrName>
                                        </p:attrNameLst>
                                      </p:cBhvr>
                                      <p:to>
                                        <p:strVal val="visible"/>
                                      </p:to>
                                    </p:set>
                                    <p:animEffect transition="in" filter="wipe(left)">
                                      <p:cBhvr>
                                        <p:cTn id="65" dur="500"/>
                                        <p:tgtEl>
                                          <p:spTgt spid="17101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8" fill="hold" nodeType="clickEffect">
                                  <p:stCondLst>
                                    <p:cond delay="0"/>
                                  </p:stCondLst>
                                  <p:childTnLst>
                                    <p:set>
                                      <p:cBhvr>
                                        <p:cTn id="69" dur="1" fill="hold">
                                          <p:stCondLst>
                                            <p:cond delay="0"/>
                                          </p:stCondLst>
                                        </p:cTn>
                                        <p:tgtEl>
                                          <p:spTgt spid="171011">
                                            <p:txEl>
                                              <p:pRg st="6" end="6"/>
                                            </p:txEl>
                                          </p:spTgt>
                                        </p:tgtEl>
                                        <p:attrNameLst>
                                          <p:attrName>style.visibility</p:attrName>
                                        </p:attrNameLst>
                                      </p:cBhvr>
                                      <p:to>
                                        <p:strVal val="visible"/>
                                      </p:to>
                                    </p:set>
                                    <p:anim calcmode="lin" valueType="num">
                                      <p:cBhvr additive="base">
                                        <p:cTn id="70" dur="500" fill="hold"/>
                                        <p:tgtEl>
                                          <p:spTgt spid="171011">
                                            <p:txEl>
                                              <p:pRg st="6" end="6"/>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710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55" presetClass="entr" presetSubtype="0" fill="hold" nodeType="clickEffect">
                                  <p:stCondLst>
                                    <p:cond delay="0"/>
                                  </p:stCondLst>
                                  <p:childTnLst>
                                    <p:set>
                                      <p:cBhvr>
                                        <p:cTn id="75" dur="1" fill="hold">
                                          <p:stCondLst>
                                            <p:cond delay="0"/>
                                          </p:stCondLst>
                                        </p:cTn>
                                        <p:tgtEl>
                                          <p:spTgt spid="171017"/>
                                        </p:tgtEl>
                                        <p:attrNameLst>
                                          <p:attrName>style.visibility</p:attrName>
                                        </p:attrNameLst>
                                      </p:cBhvr>
                                      <p:to>
                                        <p:strVal val="visible"/>
                                      </p:to>
                                    </p:set>
                                    <p:anim calcmode="lin" valueType="num">
                                      <p:cBhvr>
                                        <p:cTn id="76" dur="1000" fill="hold"/>
                                        <p:tgtEl>
                                          <p:spTgt spid="171017"/>
                                        </p:tgtEl>
                                        <p:attrNameLst>
                                          <p:attrName>ppt_w</p:attrName>
                                        </p:attrNameLst>
                                      </p:cBhvr>
                                      <p:tavLst>
                                        <p:tav tm="0">
                                          <p:val>
                                            <p:strVal val="#ppt_w*0.70"/>
                                          </p:val>
                                        </p:tav>
                                        <p:tav tm="100000">
                                          <p:val>
                                            <p:strVal val="#ppt_w"/>
                                          </p:val>
                                        </p:tav>
                                      </p:tavLst>
                                    </p:anim>
                                    <p:anim calcmode="lin" valueType="num">
                                      <p:cBhvr>
                                        <p:cTn id="77" dur="1000" fill="hold"/>
                                        <p:tgtEl>
                                          <p:spTgt spid="171017"/>
                                        </p:tgtEl>
                                        <p:attrNameLst>
                                          <p:attrName>ppt_h</p:attrName>
                                        </p:attrNameLst>
                                      </p:cBhvr>
                                      <p:tavLst>
                                        <p:tav tm="0">
                                          <p:val>
                                            <p:strVal val="#ppt_h"/>
                                          </p:val>
                                        </p:tav>
                                        <p:tav tm="100000">
                                          <p:val>
                                            <p:strVal val="#ppt_h"/>
                                          </p:val>
                                        </p:tav>
                                      </p:tavLst>
                                    </p:anim>
                                    <p:animEffect transition="in" filter="fade">
                                      <p:cBhvr>
                                        <p:cTn id="78" dur="1000"/>
                                        <p:tgtEl>
                                          <p:spTgt spid="171017"/>
                                        </p:tgtEl>
                                      </p:cBhvr>
                                    </p:animEffect>
                                  </p:childTnLst>
                                </p:cTn>
                              </p:par>
                            </p:childTnLst>
                          </p:cTn>
                        </p:par>
                        <p:par>
                          <p:cTn id="79" fill="hold" nodeType="afterGroup">
                            <p:stCondLst>
                              <p:cond delay="1000"/>
                            </p:stCondLst>
                            <p:childTnLst>
                              <p:par>
                                <p:cTn id="80" presetID="22" presetClass="entr" presetSubtype="1" fill="hold" nodeType="afterEffect">
                                  <p:stCondLst>
                                    <p:cond delay="0"/>
                                  </p:stCondLst>
                                  <p:childTnLst>
                                    <p:set>
                                      <p:cBhvr>
                                        <p:cTn id="81" dur="1" fill="hold">
                                          <p:stCondLst>
                                            <p:cond delay="0"/>
                                          </p:stCondLst>
                                        </p:cTn>
                                        <p:tgtEl>
                                          <p:spTgt spid="171013"/>
                                        </p:tgtEl>
                                        <p:attrNameLst>
                                          <p:attrName>style.visibility</p:attrName>
                                        </p:attrNameLst>
                                      </p:cBhvr>
                                      <p:to>
                                        <p:strVal val="visible"/>
                                      </p:to>
                                    </p:set>
                                    <p:animEffect transition="in" filter="wipe(up)">
                                      <p:cBhvr>
                                        <p:cTn id="82" dur="500"/>
                                        <p:tgtEl>
                                          <p:spTgt spid="171013"/>
                                        </p:tgtEl>
                                      </p:cBhvr>
                                    </p:animEffect>
                                  </p:childTnLst>
                                </p:cTn>
                              </p:par>
                            </p:childTnLst>
                          </p:cTn>
                        </p:par>
                        <p:par>
                          <p:cTn id="83" fill="hold" nodeType="afterGroup">
                            <p:stCondLst>
                              <p:cond delay="1500"/>
                            </p:stCondLst>
                            <p:childTnLst>
                              <p:par>
                                <p:cTn id="84" presetID="43" presetClass="entr" presetSubtype="0" fill="hold" nodeType="afterEffect">
                                  <p:stCondLst>
                                    <p:cond delay="1000"/>
                                  </p:stCondLst>
                                  <p:childTnLst>
                                    <p:set>
                                      <p:cBhvr>
                                        <p:cTn id="85" dur="1" fill="hold">
                                          <p:stCondLst>
                                            <p:cond delay="0"/>
                                          </p:stCondLst>
                                        </p:cTn>
                                        <p:tgtEl>
                                          <p:spTgt spid="171015"/>
                                        </p:tgtEl>
                                        <p:attrNameLst>
                                          <p:attrName>style.visibility</p:attrName>
                                        </p:attrNameLst>
                                      </p:cBhvr>
                                      <p:to>
                                        <p:strVal val="visible"/>
                                      </p:to>
                                    </p:set>
                                    <p:animEffect transition="in" filter="fade">
                                      <p:cBhvr>
                                        <p:cTn id="86" dur="100"/>
                                        <p:tgtEl>
                                          <p:spTgt spid="171015"/>
                                        </p:tgtEl>
                                      </p:cBhvr>
                                    </p:animEffect>
                                    <p:anim calcmode="lin" valueType="num">
                                      <p:cBhvr>
                                        <p:cTn id="87" dur="400" fill="hold"/>
                                        <p:tgtEl>
                                          <p:spTgt spid="171015"/>
                                        </p:tgtEl>
                                        <p:attrNameLst>
                                          <p:attrName>ppt_x</p:attrName>
                                        </p:attrNameLst>
                                      </p:cBhvr>
                                      <p:tavLst>
                                        <p:tav tm="0">
                                          <p:val>
                                            <p:strVal val="#ppt_x"/>
                                          </p:val>
                                        </p:tav>
                                        <p:tav tm="100000">
                                          <p:val>
                                            <p:strVal val="#ppt_x"/>
                                          </p:val>
                                        </p:tav>
                                      </p:tavLst>
                                    </p:anim>
                                    <p:anim calcmode="lin" valueType="num">
                                      <p:cBhvr>
                                        <p:cTn id="88" dur="400" fill="hold"/>
                                        <p:tgtEl>
                                          <p:spTgt spid="171015"/>
                                        </p:tgtEl>
                                        <p:attrNameLst>
                                          <p:attrName>ppt_y</p:attrName>
                                        </p:attrNameLst>
                                      </p:cBhvr>
                                      <p:tavLst>
                                        <p:tav tm="0">
                                          <p:val>
                                            <p:strVal val="#ppt_y+0.31"/>
                                          </p:val>
                                        </p:tav>
                                        <p:tav tm="100000">
                                          <p:val>
                                            <p:strVal val="#ppt_y+0.31"/>
                                          </p:val>
                                        </p:tav>
                                      </p:tavLst>
                                    </p:anim>
                                    <p:anim calcmode="lin" valueType="num">
                                      <p:cBhvr>
                                        <p:cTn id="89" dur="600" decel="50000" fill="hold">
                                          <p:stCondLst>
                                            <p:cond delay="400"/>
                                          </p:stCondLst>
                                        </p:cTn>
                                        <p:tgtEl>
                                          <p:spTgt spid="1710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0" dur="600" decel="50000" fill="hold">
                                          <p:stCondLst>
                                            <p:cond delay="400"/>
                                          </p:stCondLst>
                                        </p:cTn>
                                        <p:tgtEl>
                                          <p:spTgt spid="1710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bldLvl="2" animBg="1"/>
      <p:bldP spid="171014" grpId="0" animBg="1"/>
      <p:bldP spid="171014" grpId="1" animBg="1"/>
      <p:bldP spid="171017"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18D1682B-E320-750A-6AAF-8F1C017E677E}"/>
              </a:ext>
            </a:extLst>
          </p:cNvPr>
          <p:cNvSpPr>
            <a:spLocks noGrp="1" noChangeArrowheads="1"/>
          </p:cNvSpPr>
          <p:nvPr>
            <p:ph type="ctrTitle"/>
          </p:nvPr>
        </p:nvSpPr>
        <p:spPr>
          <a:xfrm>
            <a:off x="785813" y="315913"/>
            <a:ext cx="7015162" cy="768350"/>
          </a:xfrm>
          <a:solidFill>
            <a:srgbClr val="FF0000"/>
          </a:solidFill>
          <a:ln>
            <a:solidFill>
              <a:schemeClr val="accent2"/>
            </a:solidFill>
            <a:miter lim="800000"/>
            <a:headEnd/>
            <a:tailEnd/>
          </a:ln>
          <a:effectLst>
            <a:outerShdw dist="35921" dir="2700000" algn="ctr" rotWithShape="0">
              <a:schemeClr val="bg2"/>
            </a:outerShdw>
          </a:effectLst>
        </p:spPr>
        <p:txBody>
          <a:bodyPr>
            <a:spAutoFit/>
          </a:bodyPr>
          <a:lstStyle/>
          <a:p>
            <a:pPr eaLnBrk="1" hangingPunct="1"/>
            <a:r>
              <a:rPr lang="en-US" altLang="en-US" sz="4400" b="1"/>
              <a:t>JOINTS &amp; MOVEMENTS</a:t>
            </a:r>
          </a:p>
        </p:txBody>
      </p:sp>
      <p:pic>
        <p:nvPicPr>
          <p:cNvPr id="6" name="Picture 15" descr="HINGE">
            <a:extLst>
              <a:ext uri="{FF2B5EF4-FFF2-40B4-BE49-F238E27FC236}">
                <a16:creationId xmlns:a16="http://schemas.microsoft.com/office/drawing/2014/main" id="{D6381D83-4B9B-32FA-6BA9-88A95FD47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5" y="1371600"/>
            <a:ext cx="4743450"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iterate type="lt">
                                    <p:tmPct val="10000"/>
                                  </p:iterate>
                                  <p:childTnLst>
                                    <p:set>
                                      <p:cBhvr>
                                        <p:cTn id="6" dur="1" fill="hold">
                                          <p:stCondLst>
                                            <p:cond delay="0"/>
                                          </p:stCondLst>
                                        </p:cTn>
                                        <p:tgtEl>
                                          <p:spTgt spid="119810"/>
                                        </p:tgtEl>
                                        <p:attrNameLst>
                                          <p:attrName>style.visibility</p:attrName>
                                        </p:attrNameLst>
                                      </p:cBhvr>
                                      <p:to>
                                        <p:strVal val="visible"/>
                                      </p:to>
                                    </p:set>
                                    <p:animEffect transition="in" filter="fade">
                                      <p:cBhvr>
                                        <p:cTn id="7" dur="1000">
                                          <p:stCondLst>
                                            <p:cond delay="0"/>
                                          </p:stCondLst>
                                        </p:cTn>
                                        <p:tgtEl>
                                          <p:spTgt spid="119810"/>
                                        </p:tgtEl>
                                      </p:cBhvr>
                                    </p:animEffect>
                                  </p:childTnLst>
                                </p:cTn>
                              </p:par>
                            </p:childTnLst>
                          </p:cTn>
                        </p:par>
                        <p:par>
                          <p:cTn id="8" fill="hold" nodeType="afterGroup">
                            <p:stCondLst>
                              <p:cond delay="2500"/>
                            </p:stCondLst>
                            <p:childTnLst>
                              <p:par>
                                <p:cTn id="9" presetID="3" presetClass="entr" presetSubtype="5"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7926-1001-A514-CF33-EF0527A6D8C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B435359-5C37-AA7C-6867-1BD2481EB57B}"/>
              </a:ext>
            </a:extLst>
          </p:cNvPr>
          <p:cNvSpPr>
            <a:spLocks noGrp="1"/>
          </p:cNvSpPr>
          <p:nvPr>
            <p:ph type="body" sz="half" idx="1"/>
          </p:nvPr>
        </p:nvSpPr>
        <p:spPr/>
        <p:txBody>
          <a:bodyPr/>
          <a:lstStyle/>
          <a:p>
            <a:endParaRPr lang="en-US"/>
          </a:p>
        </p:txBody>
      </p:sp>
      <p:sp>
        <p:nvSpPr>
          <p:cNvPr id="4" name="Content Placeholder 3">
            <a:extLst>
              <a:ext uri="{FF2B5EF4-FFF2-40B4-BE49-F238E27FC236}">
                <a16:creationId xmlns:a16="http://schemas.microsoft.com/office/drawing/2014/main" id="{DBD15214-00D5-9DC5-51BC-B47F83E38A0C}"/>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C71DF408-9719-7FFF-51A2-E0988751459B}"/>
              </a:ext>
            </a:extLst>
          </p:cNvPr>
          <p:cNvSpPr>
            <a:spLocks noGrp="1"/>
          </p:cNvSpPr>
          <p:nvPr>
            <p:ph type="ftr" sz="quarter" idx="10"/>
          </p:nvPr>
        </p:nvSpPr>
        <p:spPr/>
        <p:txBody>
          <a:bodyPr/>
          <a:lstStyle/>
          <a:p>
            <a:pPr>
              <a:defRPr/>
            </a:pPr>
            <a:r>
              <a:rPr lang="en-US"/>
              <a:t>Prof. Saeed Makarem</a:t>
            </a:r>
          </a:p>
        </p:txBody>
      </p:sp>
      <p:sp>
        <p:nvSpPr>
          <p:cNvPr id="6" name="Slide Number Placeholder 5">
            <a:extLst>
              <a:ext uri="{FF2B5EF4-FFF2-40B4-BE49-F238E27FC236}">
                <a16:creationId xmlns:a16="http://schemas.microsoft.com/office/drawing/2014/main" id="{DB7CC52D-F917-BDC3-887E-B69242CD6E97}"/>
              </a:ext>
            </a:extLst>
          </p:cNvPr>
          <p:cNvSpPr>
            <a:spLocks noGrp="1"/>
          </p:cNvSpPr>
          <p:nvPr>
            <p:ph type="sldNum" sz="quarter" idx="11"/>
          </p:nvPr>
        </p:nvSpPr>
        <p:spPr/>
        <p:txBody>
          <a:bodyPr/>
          <a:lstStyle/>
          <a:p>
            <a:fld id="{2576425D-916C-4594-9138-8B7F65F04604}" type="slidenum">
              <a:rPr lang="en-US" altLang="en-US" smtClean="0"/>
              <a:pPr/>
              <a:t>30</a:t>
            </a:fld>
            <a:endParaRPr lang="en-US" altLang="en-US"/>
          </a:p>
        </p:txBody>
      </p:sp>
    </p:spTree>
    <p:extLst>
      <p:ext uri="{BB962C8B-B14F-4D97-AF65-F5344CB8AC3E}">
        <p14:creationId xmlns:p14="http://schemas.microsoft.com/office/powerpoint/2010/main" val="2534867799"/>
      </p:ext>
    </p:extLst>
  </p:cSld>
  <p:clrMapOvr>
    <a:masterClrMapping/>
  </p:clrMapOvr>
  <p:transition>
    <p:cut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B0934E4B-78F9-40F7-8C41-14F9A6E27762}"/>
              </a:ext>
            </a:extLst>
          </p:cNvPr>
          <p:cNvSpPr>
            <a:spLocks noGrp="1" noChangeArrowheads="1"/>
          </p:cNvSpPr>
          <p:nvPr>
            <p:ph type="title"/>
          </p:nvPr>
        </p:nvSpPr>
        <p:spPr>
          <a:xfrm>
            <a:off x="179388" y="563563"/>
            <a:ext cx="3692525" cy="561975"/>
          </a:xfrm>
          <a:solidFill>
            <a:srgbClr val="FF0000"/>
          </a:solidFill>
          <a:ln>
            <a:solidFill>
              <a:schemeClr val="tx1"/>
            </a:solidFill>
          </a:ln>
          <a:effectLst>
            <a:outerShdw dist="35921" dir="2700000" algn="ctr" rotWithShape="0">
              <a:schemeClr val="bg2"/>
            </a:outerShdw>
          </a:effectLst>
        </p:spPr>
        <p:txBody>
          <a:bodyPr rtlCol="0">
            <a:normAutofit/>
          </a:bodyPr>
          <a:lstStyle/>
          <a:p>
            <a:pPr eaLnBrk="1" fontAlgn="auto" hangingPunct="1">
              <a:spcAft>
                <a:spcPts val="0"/>
              </a:spcAft>
              <a:defRPr/>
            </a:pPr>
            <a:r>
              <a:rPr lang="en-US" sz="3200" b="1" dirty="0">
                <a:solidFill>
                  <a:schemeClr val="tx2">
                    <a:lumMod val="10000"/>
                    <a:lumOff val="90000"/>
                  </a:schemeClr>
                </a:solidFill>
              </a:rPr>
              <a:t>SADDLE JOINTS</a:t>
            </a:r>
          </a:p>
        </p:txBody>
      </p:sp>
      <p:sp>
        <p:nvSpPr>
          <p:cNvPr id="173059" name="Rectangle 3">
            <a:extLst>
              <a:ext uri="{FF2B5EF4-FFF2-40B4-BE49-F238E27FC236}">
                <a16:creationId xmlns:a16="http://schemas.microsoft.com/office/drawing/2014/main" id="{D25E138B-A850-4EE2-9158-67D47B6AD67D}"/>
              </a:ext>
            </a:extLst>
          </p:cNvPr>
          <p:cNvSpPr>
            <a:spLocks noGrp="1" noChangeArrowheads="1"/>
          </p:cNvSpPr>
          <p:nvPr>
            <p:ph type="body" sz="half" idx="1"/>
          </p:nvPr>
        </p:nvSpPr>
        <p:spPr>
          <a:xfrm>
            <a:off x="171450" y="1885950"/>
            <a:ext cx="4157663" cy="2914650"/>
          </a:xfrm>
          <a:solidFill>
            <a:schemeClr val="tx1"/>
          </a:solidFill>
        </p:spPr>
        <p:txBody>
          <a:bodyPr rtlCol="0">
            <a:spAutoFit/>
          </a:bodyPr>
          <a:lstStyle/>
          <a:p>
            <a:pPr eaLnBrk="1" fontAlgn="auto" hangingPunct="1">
              <a:spcAft>
                <a:spcPts val="0"/>
              </a:spcAft>
              <a:defRPr/>
            </a:pPr>
            <a:r>
              <a:rPr lang="en-US" dirty="0">
                <a:solidFill>
                  <a:schemeClr val="bg1"/>
                </a:solidFill>
              </a:rPr>
              <a:t>In </a:t>
            </a:r>
            <a:r>
              <a:rPr lang="en-US" b="1" dirty="0">
                <a:solidFill>
                  <a:schemeClr val="bg1"/>
                </a:solidFill>
                <a:effectLst>
                  <a:outerShdw blurRad="38100" dist="38100" dir="2700000" algn="tl">
                    <a:srgbClr val="000000"/>
                  </a:outerShdw>
                </a:effectLst>
              </a:rPr>
              <a:t>saddle joints,</a:t>
            </a:r>
            <a:r>
              <a:rPr lang="en-US" b="1" dirty="0">
                <a:solidFill>
                  <a:schemeClr val="bg1"/>
                </a:solidFill>
              </a:rPr>
              <a:t> </a:t>
            </a:r>
            <a:r>
              <a:rPr lang="en-US" dirty="0">
                <a:solidFill>
                  <a:schemeClr val="bg1"/>
                </a:solidFill>
              </a:rPr>
              <a:t>each articular surface has both convex and concave areas, like a saddle. </a:t>
            </a:r>
          </a:p>
          <a:p>
            <a:pPr eaLnBrk="1" fontAlgn="auto" hangingPunct="1">
              <a:spcAft>
                <a:spcPts val="0"/>
              </a:spcAft>
              <a:defRPr/>
            </a:pPr>
            <a:r>
              <a:rPr lang="en-US" dirty="0">
                <a:solidFill>
                  <a:schemeClr val="bg1"/>
                </a:solidFill>
              </a:rPr>
              <a:t>These </a:t>
            </a:r>
            <a:r>
              <a:rPr lang="en-US" b="1" i="1" dirty="0">
                <a:solidFill>
                  <a:schemeClr val="bg1"/>
                </a:solidFill>
                <a:effectLst>
                  <a:outerShdw blurRad="38100" dist="38100" dir="2700000" algn="tl">
                    <a:srgbClr val="000000"/>
                  </a:outerShdw>
                </a:effectLst>
              </a:rPr>
              <a:t>biaxial</a:t>
            </a:r>
            <a:r>
              <a:rPr lang="en-US" dirty="0">
                <a:solidFill>
                  <a:schemeClr val="bg1"/>
                </a:solidFill>
                <a:effectLst>
                  <a:outerShdw blurRad="38100" dist="38100" dir="2700000" algn="tl">
                    <a:srgbClr val="000000"/>
                  </a:outerShdw>
                </a:effectLst>
              </a:rPr>
              <a:t> </a:t>
            </a:r>
            <a:r>
              <a:rPr lang="en-US" dirty="0">
                <a:solidFill>
                  <a:schemeClr val="bg1"/>
                </a:solidFill>
              </a:rPr>
              <a:t>joints allow essentially the same movements as condyloid joints, but there is slight rotation. </a:t>
            </a:r>
          </a:p>
          <a:p>
            <a:pPr eaLnBrk="1" fontAlgn="auto" hangingPunct="1">
              <a:spcAft>
                <a:spcPts val="0"/>
              </a:spcAft>
              <a:defRPr/>
            </a:pPr>
            <a:r>
              <a:rPr lang="en-US" dirty="0">
                <a:solidFill>
                  <a:schemeClr val="bg1"/>
                </a:solidFill>
              </a:rPr>
              <a:t>Example: </a:t>
            </a:r>
            <a:r>
              <a:rPr lang="en-US" b="1" dirty="0">
                <a:solidFill>
                  <a:schemeClr val="bg1"/>
                </a:solidFill>
                <a:effectLst>
                  <a:outerShdw blurRad="38100" dist="38100" dir="2700000" algn="tl">
                    <a:srgbClr val="000000"/>
                  </a:outerShdw>
                </a:effectLst>
              </a:rPr>
              <a:t>carpometacarpal joint</a:t>
            </a:r>
            <a:r>
              <a:rPr lang="en-US" dirty="0">
                <a:solidFill>
                  <a:schemeClr val="bg1"/>
                </a:solidFill>
              </a:rPr>
              <a:t> of the thumb.</a:t>
            </a:r>
          </a:p>
        </p:txBody>
      </p:sp>
      <p:sp>
        <p:nvSpPr>
          <p:cNvPr id="91140" name="Slide Number Placeholder 5">
            <a:extLst>
              <a:ext uri="{FF2B5EF4-FFF2-40B4-BE49-F238E27FC236}">
                <a16:creationId xmlns:a16="http://schemas.microsoft.com/office/drawing/2014/main" id="{1070FC8C-1A21-7EE9-B8DC-6C432FF58C1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38113D-075D-4F46-9F3D-8BB204EA1E6E}" type="slidenum">
              <a:rPr lang="en-US" altLang="en-US" sz="1400">
                <a:solidFill>
                  <a:schemeClr val="bg1"/>
                </a:solidFill>
                <a:latin typeface="Alba" pitchFamily="2" charset="0"/>
              </a:rPr>
              <a:pPr/>
              <a:t>31</a:t>
            </a:fld>
            <a:endParaRPr lang="en-US" altLang="en-US" sz="1400">
              <a:solidFill>
                <a:schemeClr val="bg1"/>
              </a:solidFill>
              <a:latin typeface="Alba" pitchFamily="2" charset="0"/>
            </a:endParaRPr>
          </a:p>
        </p:txBody>
      </p:sp>
      <p:pic>
        <p:nvPicPr>
          <p:cNvPr id="173061" name="Picture 5" descr="24">
            <a:extLst>
              <a:ext uri="{FF2B5EF4-FFF2-40B4-BE49-F238E27FC236}">
                <a16:creationId xmlns:a16="http://schemas.microsoft.com/office/drawing/2014/main" id="{0EB60423-7DF3-02A3-6CD0-F6A41AE72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3" y="234950"/>
            <a:ext cx="340995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6" name="Line 10">
            <a:extLst>
              <a:ext uri="{FF2B5EF4-FFF2-40B4-BE49-F238E27FC236}">
                <a16:creationId xmlns:a16="http://schemas.microsoft.com/office/drawing/2014/main" id="{831429ED-5B7D-5433-E66D-31B91518A998}"/>
              </a:ext>
            </a:extLst>
          </p:cNvPr>
          <p:cNvSpPr>
            <a:spLocks noChangeShapeType="1"/>
          </p:cNvSpPr>
          <p:nvPr/>
        </p:nvSpPr>
        <p:spPr bwMode="auto">
          <a:xfrm flipH="1">
            <a:off x="7899400" y="4808538"/>
            <a:ext cx="584200" cy="130175"/>
          </a:xfrm>
          <a:prstGeom prst="line">
            <a:avLst/>
          </a:prstGeom>
          <a:noFill/>
          <a:ln w="76200">
            <a:solidFill>
              <a:schemeClr val="accent1"/>
            </a:solidFill>
            <a:round/>
            <a:headEnd/>
            <a:tailEnd type="triangle" w="sm" len="med"/>
          </a:ln>
          <a:effectLst>
            <a:outerShdw dist="63500" dir="19387806"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73067" name="Line 11">
            <a:extLst>
              <a:ext uri="{FF2B5EF4-FFF2-40B4-BE49-F238E27FC236}">
                <a16:creationId xmlns:a16="http://schemas.microsoft.com/office/drawing/2014/main" id="{DCA8AAFE-D3D1-9938-26C4-0F2D73D5E7D8}"/>
              </a:ext>
            </a:extLst>
          </p:cNvPr>
          <p:cNvSpPr>
            <a:spLocks noChangeShapeType="1"/>
          </p:cNvSpPr>
          <p:nvPr/>
        </p:nvSpPr>
        <p:spPr bwMode="auto">
          <a:xfrm flipH="1">
            <a:off x="4640263" y="1360488"/>
            <a:ext cx="1181100" cy="465137"/>
          </a:xfrm>
          <a:prstGeom prst="line">
            <a:avLst/>
          </a:prstGeom>
          <a:noFill/>
          <a:ln w="57150">
            <a:solidFill>
              <a:srgbClr val="00FF00"/>
            </a:solidFill>
            <a:round/>
            <a:headEnd/>
            <a:tailEnd/>
          </a:ln>
          <a:effectLst>
            <a:outerShdw dist="40161" dir="17306097"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73068" name="Text Box 12">
            <a:extLst>
              <a:ext uri="{FF2B5EF4-FFF2-40B4-BE49-F238E27FC236}">
                <a16:creationId xmlns:a16="http://schemas.microsoft.com/office/drawing/2014/main" id="{DDF0AFF9-F9D4-4D8C-8268-A1B18E60D541}"/>
              </a:ext>
            </a:extLst>
          </p:cNvPr>
          <p:cNvSpPr txBox="1">
            <a:spLocks noChangeArrowheads="1"/>
          </p:cNvSpPr>
          <p:nvPr/>
        </p:nvSpPr>
        <p:spPr bwMode="auto">
          <a:xfrm>
            <a:off x="4029075" y="1028700"/>
            <a:ext cx="1084263" cy="517525"/>
          </a:xfrm>
          <a:prstGeom prst="rect">
            <a:avLst/>
          </a:prstGeom>
          <a:noFill/>
          <a:ln w="9525">
            <a:noFill/>
            <a:miter lim="800000"/>
            <a:headEnd/>
            <a:tailEnd/>
          </a:ln>
          <a:effectLst/>
        </p:spPr>
        <p:txBody>
          <a:bodyPr>
            <a:spAutoFit/>
          </a:bodyPr>
          <a:lstStyle/>
          <a:p>
            <a:pPr eaLnBrk="1" hangingPunct="1">
              <a:defRPr/>
            </a:pPr>
            <a:r>
              <a:rPr lang="en-US" sz="1400" b="1" dirty="0">
                <a:solidFill>
                  <a:srgbClr val="00FF00"/>
                </a:solidFill>
                <a:effectLst>
                  <a:outerShdw blurRad="38100" dist="38100" dir="2700000" algn="tl">
                    <a:srgbClr val="000000"/>
                  </a:outerShdw>
                </a:effectLst>
                <a:latin typeface="Arial" charset="0"/>
              </a:rPr>
              <a:t>Axes of movement</a:t>
            </a:r>
          </a:p>
        </p:txBody>
      </p:sp>
      <p:sp>
        <p:nvSpPr>
          <p:cNvPr id="173069" name="Line 13">
            <a:extLst>
              <a:ext uri="{FF2B5EF4-FFF2-40B4-BE49-F238E27FC236}">
                <a16:creationId xmlns:a16="http://schemas.microsoft.com/office/drawing/2014/main" id="{CD38718A-1493-D896-14B3-D7B9CE2786CF}"/>
              </a:ext>
            </a:extLst>
          </p:cNvPr>
          <p:cNvSpPr>
            <a:spLocks noChangeShapeType="1"/>
          </p:cNvSpPr>
          <p:nvPr/>
        </p:nvSpPr>
        <p:spPr bwMode="auto">
          <a:xfrm flipV="1">
            <a:off x="5170488" y="1268413"/>
            <a:ext cx="31750" cy="822325"/>
          </a:xfrm>
          <a:prstGeom prst="line">
            <a:avLst/>
          </a:prstGeom>
          <a:noFill/>
          <a:ln w="57150">
            <a:solidFill>
              <a:srgbClr val="00FF00"/>
            </a:solidFill>
            <a:round/>
            <a:headEnd/>
            <a:tailEnd/>
          </a:ln>
          <a:effectLst>
            <a:outerShdw dist="45791" dir="19578596"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pic>
        <p:nvPicPr>
          <p:cNvPr id="173060" name="Picture 4" descr="28">
            <a:extLst>
              <a:ext uri="{FF2B5EF4-FFF2-40B4-BE49-F238E27FC236}">
                <a16:creationId xmlns:a16="http://schemas.microsoft.com/office/drawing/2014/main" id="{E3D2972E-F312-FE60-626F-0DCCC2BBCD8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951413" y="3152775"/>
            <a:ext cx="2944812" cy="3313113"/>
          </a:xfrm>
          <a:effectLst>
            <a:outerShdw dist="107763" dir="18900000" algn="ctr" rotWithShape="0">
              <a:schemeClr val="bg2">
                <a:alpha val="50000"/>
              </a:schemeClr>
            </a:outerShdw>
          </a:effectLst>
        </p:spPr>
      </p:pic>
      <p:sp>
        <p:nvSpPr>
          <p:cNvPr id="173062" name="Oval 6">
            <a:extLst>
              <a:ext uri="{FF2B5EF4-FFF2-40B4-BE49-F238E27FC236}">
                <a16:creationId xmlns:a16="http://schemas.microsoft.com/office/drawing/2014/main" id="{63AE265B-465B-1036-F5F8-DD8C933FBEB0}"/>
              </a:ext>
            </a:extLst>
          </p:cNvPr>
          <p:cNvSpPr>
            <a:spLocks noChangeArrowheads="1"/>
          </p:cNvSpPr>
          <p:nvPr/>
        </p:nvSpPr>
        <p:spPr bwMode="auto">
          <a:xfrm rot="-1628981">
            <a:off x="5100638" y="4232275"/>
            <a:ext cx="1439862" cy="19462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73060"/>
                                        </p:tgtEl>
                                        <p:attrNameLst>
                                          <p:attrName>style.visibility</p:attrName>
                                        </p:attrNameLst>
                                      </p:cBhvr>
                                      <p:to>
                                        <p:strVal val="visible"/>
                                      </p:to>
                                    </p:set>
                                    <p:animEffect transition="in" filter="box(out)">
                                      <p:cBhvr>
                                        <p:cTn id="7" dur="500"/>
                                        <p:tgtEl>
                                          <p:spTgt spid="1730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73059">
                                            <p:bg/>
                                          </p:spTgt>
                                        </p:tgtEl>
                                        <p:attrNameLst>
                                          <p:attrName>style.visibility</p:attrName>
                                        </p:attrNameLst>
                                      </p:cBhvr>
                                      <p:to>
                                        <p:strVal val="visible"/>
                                      </p:to>
                                    </p:set>
                                    <p:anim calcmode="lin" valueType="num">
                                      <p:cBhvr additive="base">
                                        <p:cTn id="12" dur="500" fill="hold"/>
                                        <p:tgtEl>
                                          <p:spTgt spid="173059">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173059">
                                            <p:bg/>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173059">
                                            <p:txEl>
                                              <p:pRg st="0" end="0"/>
                                            </p:txEl>
                                          </p:spTgt>
                                        </p:tgtEl>
                                        <p:attrNameLst>
                                          <p:attrName>style.visibility</p:attrName>
                                        </p:attrNameLst>
                                      </p:cBhvr>
                                      <p:to>
                                        <p:strVal val="visible"/>
                                      </p:to>
                                    </p:set>
                                    <p:anim calcmode="lin" valueType="num">
                                      <p:cBhvr additive="base">
                                        <p:cTn id="18" dur="500" fill="hold"/>
                                        <p:tgtEl>
                                          <p:spTgt spid="173059">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73059">
                                            <p:txEl>
                                              <p:pRg st="0" end="0"/>
                                            </p:txEl>
                                          </p:spTgt>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55" presetClass="entr" presetSubtype="0" fill="hold" nodeType="afterEffect">
                                  <p:stCondLst>
                                    <p:cond delay="0"/>
                                  </p:stCondLst>
                                  <p:childTnLst>
                                    <p:set>
                                      <p:cBhvr>
                                        <p:cTn id="22" dur="1" fill="hold">
                                          <p:stCondLst>
                                            <p:cond delay="0"/>
                                          </p:stCondLst>
                                        </p:cTn>
                                        <p:tgtEl>
                                          <p:spTgt spid="173062"/>
                                        </p:tgtEl>
                                        <p:attrNameLst>
                                          <p:attrName>style.visibility</p:attrName>
                                        </p:attrNameLst>
                                      </p:cBhvr>
                                      <p:to>
                                        <p:strVal val="visible"/>
                                      </p:to>
                                    </p:set>
                                    <p:anim calcmode="lin" valueType="num">
                                      <p:cBhvr>
                                        <p:cTn id="23" dur="1000" fill="hold"/>
                                        <p:tgtEl>
                                          <p:spTgt spid="173062"/>
                                        </p:tgtEl>
                                        <p:attrNameLst>
                                          <p:attrName>ppt_w</p:attrName>
                                        </p:attrNameLst>
                                      </p:cBhvr>
                                      <p:tavLst>
                                        <p:tav tm="0">
                                          <p:val>
                                            <p:strVal val="#ppt_w*0.70"/>
                                          </p:val>
                                        </p:tav>
                                        <p:tav tm="100000">
                                          <p:val>
                                            <p:strVal val="#ppt_w"/>
                                          </p:val>
                                        </p:tav>
                                      </p:tavLst>
                                    </p:anim>
                                    <p:anim calcmode="lin" valueType="num">
                                      <p:cBhvr>
                                        <p:cTn id="24" dur="1000" fill="hold"/>
                                        <p:tgtEl>
                                          <p:spTgt spid="173062"/>
                                        </p:tgtEl>
                                        <p:attrNameLst>
                                          <p:attrName>ppt_h</p:attrName>
                                        </p:attrNameLst>
                                      </p:cBhvr>
                                      <p:tavLst>
                                        <p:tav tm="0">
                                          <p:val>
                                            <p:strVal val="#ppt_h"/>
                                          </p:val>
                                        </p:tav>
                                        <p:tav tm="100000">
                                          <p:val>
                                            <p:strVal val="#ppt_h"/>
                                          </p:val>
                                        </p:tav>
                                      </p:tavLst>
                                    </p:anim>
                                    <p:animEffect transition="in" filter="fade">
                                      <p:cBhvr>
                                        <p:cTn id="25" dur="1000"/>
                                        <p:tgtEl>
                                          <p:spTgt spid="17306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nodeType="clickEffect">
                                  <p:stCondLst>
                                    <p:cond delay="0"/>
                                  </p:stCondLst>
                                  <p:childTnLst>
                                    <p:set>
                                      <p:cBhvr>
                                        <p:cTn id="29" dur="1" fill="hold">
                                          <p:stCondLst>
                                            <p:cond delay="0"/>
                                          </p:stCondLst>
                                        </p:cTn>
                                        <p:tgtEl>
                                          <p:spTgt spid="173062"/>
                                        </p:tgtEl>
                                        <p:attrNameLst>
                                          <p:attrName>style.visibility</p:attrName>
                                        </p:attrNameLst>
                                      </p:cBhvr>
                                      <p:to>
                                        <p:strVal val="hidden"/>
                                      </p:to>
                                    </p:set>
                                  </p:childTnLst>
                                </p:cTn>
                              </p:par>
                              <p:par>
                                <p:cTn id="30" presetID="2" presetClass="entr" presetSubtype="8" fill="hold" nodeType="withEffect">
                                  <p:stCondLst>
                                    <p:cond delay="0"/>
                                  </p:stCondLst>
                                  <p:childTnLst>
                                    <p:set>
                                      <p:cBhvr>
                                        <p:cTn id="31" dur="1" fill="hold">
                                          <p:stCondLst>
                                            <p:cond delay="0"/>
                                          </p:stCondLst>
                                        </p:cTn>
                                        <p:tgtEl>
                                          <p:spTgt spid="173059">
                                            <p:txEl>
                                              <p:pRg st="1" end="1"/>
                                            </p:txEl>
                                          </p:spTgt>
                                        </p:tgtEl>
                                        <p:attrNameLst>
                                          <p:attrName>style.visibility</p:attrName>
                                        </p:attrNameLst>
                                      </p:cBhvr>
                                      <p:to>
                                        <p:strVal val="visible"/>
                                      </p:to>
                                    </p:set>
                                    <p:anim calcmode="lin" valueType="num">
                                      <p:cBhvr additive="base">
                                        <p:cTn id="32" dur="500" fill="hold"/>
                                        <p:tgtEl>
                                          <p:spTgt spid="173059">
                                            <p:txEl>
                                              <p:pRg st="1" end="1"/>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73059">
                                            <p:txEl>
                                              <p:pRg st="1" end="1"/>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173067"/>
                                        </p:tgtEl>
                                        <p:attrNameLst>
                                          <p:attrName>style.visibility</p:attrName>
                                        </p:attrNameLst>
                                      </p:cBhvr>
                                      <p:to>
                                        <p:strVal val="visible"/>
                                      </p:to>
                                    </p:set>
                                    <p:animEffect transition="in" filter="wipe(left)">
                                      <p:cBhvr>
                                        <p:cTn id="37" dur="500"/>
                                        <p:tgtEl>
                                          <p:spTgt spid="173067"/>
                                        </p:tgtEl>
                                      </p:cBhvr>
                                    </p:animEffect>
                                  </p:childTnLst>
                                </p:cTn>
                              </p:par>
                            </p:childTnLst>
                          </p:cTn>
                        </p:par>
                        <p:par>
                          <p:cTn id="38" fill="hold" nodeType="afterGroup">
                            <p:stCondLst>
                              <p:cond delay="1000"/>
                            </p:stCondLst>
                            <p:childTnLst>
                              <p:par>
                                <p:cTn id="39" presetID="22" presetClass="entr" presetSubtype="1" fill="hold" nodeType="afterEffect">
                                  <p:stCondLst>
                                    <p:cond delay="0"/>
                                  </p:stCondLst>
                                  <p:childTnLst>
                                    <p:set>
                                      <p:cBhvr>
                                        <p:cTn id="40" dur="1" fill="hold">
                                          <p:stCondLst>
                                            <p:cond delay="0"/>
                                          </p:stCondLst>
                                        </p:cTn>
                                        <p:tgtEl>
                                          <p:spTgt spid="173069"/>
                                        </p:tgtEl>
                                        <p:attrNameLst>
                                          <p:attrName>style.visibility</p:attrName>
                                        </p:attrNameLst>
                                      </p:cBhvr>
                                      <p:to>
                                        <p:strVal val="visible"/>
                                      </p:to>
                                    </p:set>
                                    <p:animEffect transition="in" filter="wipe(up)">
                                      <p:cBhvr>
                                        <p:cTn id="41" dur="500"/>
                                        <p:tgtEl>
                                          <p:spTgt spid="173069"/>
                                        </p:tgtEl>
                                      </p:cBhvr>
                                    </p:animEffect>
                                  </p:childTnLst>
                                </p:cTn>
                              </p:par>
                            </p:childTnLst>
                          </p:cTn>
                        </p:par>
                        <p:par>
                          <p:cTn id="42" fill="hold" nodeType="afterGroup">
                            <p:stCondLst>
                              <p:cond delay="1500"/>
                            </p:stCondLst>
                            <p:childTnLst>
                              <p:par>
                                <p:cTn id="43" presetID="55" presetClass="entr" presetSubtype="0" fill="hold" nodeType="afterEffect">
                                  <p:stCondLst>
                                    <p:cond delay="0"/>
                                  </p:stCondLst>
                                  <p:childTnLst>
                                    <p:set>
                                      <p:cBhvr>
                                        <p:cTn id="44" dur="1" fill="hold">
                                          <p:stCondLst>
                                            <p:cond delay="0"/>
                                          </p:stCondLst>
                                        </p:cTn>
                                        <p:tgtEl>
                                          <p:spTgt spid="173068"/>
                                        </p:tgtEl>
                                        <p:attrNameLst>
                                          <p:attrName>style.visibility</p:attrName>
                                        </p:attrNameLst>
                                      </p:cBhvr>
                                      <p:to>
                                        <p:strVal val="visible"/>
                                      </p:to>
                                    </p:set>
                                    <p:anim calcmode="lin" valueType="num">
                                      <p:cBhvr>
                                        <p:cTn id="45" dur="1000" fill="hold"/>
                                        <p:tgtEl>
                                          <p:spTgt spid="173068"/>
                                        </p:tgtEl>
                                        <p:attrNameLst>
                                          <p:attrName>ppt_w</p:attrName>
                                        </p:attrNameLst>
                                      </p:cBhvr>
                                      <p:tavLst>
                                        <p:tav tm="0">
                                          <p:val>
                                            <p:strVal val="#ppt_w*0.70"/>
                                          </p:val>
                                        </p:tav>
                                        <p:tav tm="100000">
                                          <p:val>
                                            <p:strVal val="#ppt_w"/>
                                          </p:val>
                                        </p:tav>
                                      </p:tavLst>
                                    </p:anim>
                                    <p:anim calcmode="lin" valueType="num">
                                      <p:cBhvr>
                                        <p:cTn id="46" dur="1000" fill="hold"/>
                                        <p:tgtEl>
                                          <p:spTgt spid="173068"/>
                                        </p:tgtEl>
                                        <p:attrNameLst>
                                          <p:attrName>ppt_h</p:attrName>
                                        </p:attrNameLst>
                                      </p:cBhvr>
                                      <p:tavLst>
                                        <p:tav tm="0">
                                          <p:val>
                                            <p:strVal val="#ppt_h"/>
                                          </p:val>
                                        </p:tav>
                                        <p:tav tm="100000">
                                          <p:val>
                                            <p:strVal val="#ppt_h"/>
                                          </p:val>
                                        </p:tav>
                                      </p:tavLst>
                                    </p:anim>
                                    <p:animEffect transition="in" filter="fade">
                                      <p:cBhvr>
                                        <p:cTn id="47" dur="1000"/>
                                        <p:tgtEl>
                                          <p:spTgt spid="17306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173061"/>
                                        </p:tgtEl>
                                        <p:attrNameLst>
                                          <p:attrName>style.visibility</p:attrName>
                                        </p:attrNameLst>
                                      </p:cBhvr>
                                      <p:to>
                                        <p:strVal val="visible"/>
                                      </p:to>
                                    </p:set>
                                    <p:animEffect transition="in" filter="wipe(up)">
                                      <p:cBhvr>
                                        <p:cTn id="52" dur="500"/>
                                        <p:tgtEl>
                                          <p:spTgt spid="173061"/>
                                        </p:tgtEl>
                                      </p:cBhvr>
                                    </p:animEffect>
                                  </p:childTnLst>
                                </p:cTn>
                              </p:par>
                            </p:childTnLst>
                          </p:cTn>
                        </p:par>
                        <p:par>
                          <p:cTn id="53" fill="hold" nodeType="afterGroup">
                            <p:stCondLst>
                              <p:cond delay="500"/>
                            </p:stCondLst>
                            <p:childTnLst>
                              <p:par>
                                <p:cTn id="54" presetID="2" presetClass="entr" presetSubtype="8" fill="hold" nodeType="afterEffect">
                                  <p:stCondLst>
                                    <p:cond delay="0"/>
                                  </p:stCondLst>
                                  <p:childTnLst>
                                    <p:set>
                                      <p:cBhvr>
                                        <p:cTn id="55" dur="1" fill="hold">
                                          <p:stCondLst>
                                            <p:cond delay="0"/>
                                          </p:stCondLst>
                                        </p:cTn>
                                        <p:tgtEl>
                                          <p:spTgt spid="173059">
                                            <p:txEl>
                                              <p:pRg st="2" end="2"/>
                                            </p:txEl>
                                          </p:spTgt>
                                        </p:tgtEl>
                                        <p:attrNameLst>
                                          <p:attrName>style.visibility</p:attrName>
                                        </p:attrNameLst>
                                      </p:cBhvr>
                                      <p:to>
                                        <p:strVal val="visible"/>
                                      </p:to>
                                    </p:set>
                                    <p:anim calcmode="lin" valueType="num">
                                      <p:cBhvr additive="base">
                                        <p:cTn id="56" dur="500" fill="hold"/>
                                        <p:tgtEl>
                                          <p:spTgt spid="173059">
                                            <p:txEl>
                                              <p:pRg st="2" end="2"/>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73059">
                                            <p:txEl>
                                              <p:pRg st="2" end="2"/>
                                            </p:txEl>
                                          </p:spTgt>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1000"/>
                            </p:stCondLst>
                            <p:childTnLst>
                              <p:par>
                                <p:cTn id="59" presetID="43" presetClass="entr" presetSubtype="0" fill="hold" nodeType="afterEffect">
                                  <p:stCondLst>
                                    <p:cond delay="1000"/>
                                  </p:stCondLst>
                                  <p:childTnLst>
                                    <p:set>
                                      <p:cBhvr>
                                        <p:cTn id="60" dur="1" fill="hold">
                                          <p:stCondLst>
                                            <p:cond delay="0"/>
                                          </p:stCondLst>
                                        </p:cTn>
                                        <p:tgtEl>
                                          <p:spTgt spid="173066"/>
                                        </p:tgtEl>
                                        <p:attrNameLst>
                                          <p:attrName>style.visibility</p:attrName>
                                        </p:attrNameLst>
                                      </p:cBhvr>
                                      <p:to>
                                        <p:strVal val="visible"/>
                                      </p:to>
                                    </p:set>
                                    <p:animEffect transition="in" filter="fade">
                                      <p:cBhvr>
                                        <p:cTn id="61" dur="100"/>
                                        <p:tgtEl>
                                          <p:spTgt spid="173066"/>
                                        </p:tgtEl>
                                      </p:cBhvr>
                                    </p:animEffect>
                                    <p:anim calcmode="lin" valueType="num">
                                      <p:cBhvr>
                                        <p:cTn id="62" dur="400" fill="hold"/>
                                        <p:tgtEl>
                                          <p:spTgt spid="173066"/>
                                        </p:tgtEl>
                                        <p:attrNameLst>
                                          <p:attrName>ppt_x</p:attrName>
                                        </p:attrNameLst>
                                      </p:cBhvr>
                                      <p:tavLst>
                                        <p:tav tm="0">
                                          <p:val>
                                            <p:strVal val="#ppt_x"/>
                                          </p:val>
                                        </p:tav>
                                        <p:tav tm="100000">
                                          <p:val>
                                            <p:strVal val="#ppt_x"/>
                                          </p:val>
                                        </p:tav>
                                      </p:tavLst>
                                    </p:anim>
                                    <p:anim calcmode="lin" valueType="num">
                                      <p:cBhvr>
                                        <p:cTn id="63" dur="400" fill="hold"/>
                                        <p:tgtEl>
                                          <p:spTgt spid="173066"/>
                                        </p:tgtEl>
                                        <p:attrNameLst>
                                          <p:attrName>ppt_y</p:attrName>
                                        </p:attrNameLst>
                                      </p:cBhvr>
                                      <p:tavLst>
                                        <p:tav tm="0">
                                          <p:val>
                                            <p:strVal val="#ppt_y+0.31"/>
                                          </p:val>
                                        </p:tav>
                                        <p:tav tm="100000">
                                          <p:val>
                                            <p:strVal val="#ppt_y+0.31"/>
                                          </p:val>
                                        </p:tav>
                                      </p:tavLst>
                                    </p:anim>
                                    <p:anim calcmode="lin" valueType="num">
                                      <p:cBhvr>
                                        <p:cTn id="64" dur="600" decel="50000" fill="hold">
                                          <p:stCondLst>
                                            <p:cond delay="400"/>
                                          </p:stCondLst>
                                        </p:cTn>
                                        <p:tgtEl>
                                          <p:spTgt spid="17306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5" dur="600" decel="50000" fill="hold">
                                          <p:stCondLst>
                                            <p:cond delay="400"/>
                                          </p:stCondLst>
                                        </p:cTn>
                                        <p:tgtEl>
                                          <p:spTgt spid="17306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animBg="1"/>
      <p:bldP spid="173068" grpId="0"/>
      <p:bldP spid="173062" grpId="0" animBg="1"/>
      <p:bldP spid="17306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22BE1F6B-C6DD-460B-8917-777545C39CFE}"/>
              </a:ext>
            </a:extLst>
          </p:cNvPr>
          <p:cNvSpPr>
            <a:spLocks noGrp="1" noChangeArrowheads="1"/>
          </p:cNvSpPr>
          <p:nvPr>
            <p:ph type="title"/>
          </p:nvPr>
        </p:nvSpPr>
        <p:spPr>
          <a:xfrm>
            <a:off x="200025" y="252413"/>
            <a:ext cx="5243513" cy="522287"/>
          </a:xfrm>
          <a:solidFill>
            <a:srgbClr val="FF0000"/>
          </a:solidFill>
          <a:effectLst>
            <a:outerShdw dist="35921" dir="2700000" algn="ctr" rotWithShape="0">
              <a:schemeClr val="bg2"/>
            </a:outerShdw>
          </a:effectLst>
        </p:spPr>
        <p:txBody>
          <a:bodyPr rtlCol="0">
            <a:spAutoFit/>
          </a:bodyPr>
          <a:lstStyle/>
          <a:p>
            <a:pPr eaLnBrk="1" fontAlgn="auto" hangingPunct="1">
              <a:spcAft>
                <a:spcPts val="0"/>
              </a:spcAft>
              <a:defRPr/>
            </a:pPr>
            <a:r>
              <a:rPr lang="en-US" sz="2800" b="1" dirty="0">
                <a:solidFill>
                  <a:schemeClr val="tx2">
                    <a:lumMod val="10000"/>
                    <a:lumOff val="90000"/>
                  </a:schemeClr>
                </a:solidFill>
              </a:rPr>
              <a:t>BALL-AND-SOCKET JOINTS</a:t>
            </a:r>
          </a:p>
        </p:txBody>
      </p:sp>
      <p:sp>
        <p:nvSpPr>
          <p:cNvPr id="175107" name="Rectangle 3">
            <a:extLst>
              <a:ext uri="{FF2B5EF4-FFF2-40B4-BE49-F238E27FC236}">
                <a16:creationId xmlns:a16="http://schemas.microsoft.com/office/drawing/2014/main" id="{9D2B2431-6D59-485D-A483-B97D143322FD}"/>
              </a:ext>
            </a:extLst>
          </p:cNvPr>
          <p:cNvSpPr>
            <a:spLocks noGrp="1" noChangeArrowheads="1"/>
          </p:cNvSpPr>
          <p:nvPr>
            <p:ph type="body" sz="half" idx="1"/>
          </p:nvPr>
        </p:nvSpPr>
        <p:spPr>
          <a:xfrm>
            <a:off x="171450" y="942975"/>
            <a:ext cx="2600325" cy="4368800"/>
          </a:xfrm>
          <a:solidFill>
            <a:schemeClr val="tx1"/>
          </a:solidFill>
          <a:effectLst>
            <a:outerShdw dist="107763" dir="18900000" algn="ctr" rotWithShape="0">
              <a:schemeClr val="bg2"/>
            </a:outerShdw>
          </a:effectLst>
        </p:spPr>
        <p:txBody>
          <a:bodyPr rtlCol="0">
            <a:spAutoFit/>
          </a:bodyPr>
          <a:lstStyle/>
          <a:p>
            <a:pPr eaLnBrk="1" fontAlgn="auto" hangingPunct="1">
              <a:spcAft>
                <a:spcPts val="0"/>
              </a:spcAft>
              <a:defRPr/>
            </a:pPr>
            <a:r>
              <a:rPr lang="en-US" dirty="0">
                <a:solidFill>
                  <a:schemeClr val="bg1"/>
                </a:solidFill>
              </a:rPr>
              <a:t>In a</a:t>
            </a:r>
            <a:r>
              <a:rPr lang="en-US" b="1" dirty="0">
                <a:solidFill>
                  <a:schemeClr val="bg1"/>
                </a:solidFill>
              </a:rPr>
              <a:t> </a:t>
            </a:r>
            <a:r>
              <a:rPr lang="en-US" b="1" dirty="0">
                <a:solidFill>
                  <a:schemeClr val="bg1"/>
                </a:solidFill>
                <a:effectLst>
                  <a:outerShdw blurRad="38100" dist="38100" dir="2700000" algn="tl">
                    <a:srgbClr val="000000"/>
                  </a:outerShdw>
                </a:effectLst>
              </a:rPr>
              <a:t>ball &amp; socket joint</a:t>
            </a:r>
            <a:r>
              <a:rPr lang="en-US" dirty="0">
                <a:solidFill>
                  <a:schemeClr val="bg1"/>
                </a:solidFill>
                <a:effectLst>
                  <a:outerShdw blurRad="38100" dist="38100" dir="2700000" algn="tl">
                    <a:srgbClr val="000000"/>
                  </a:outerShdw>
                </a:effectLst>
              </a:rPr>
              <a:t>,</a:t>
            </a:r>
            <a:r>
              <a:rPr lang="en-US" dirty="0">
                <a:solidFill>
                  <a:schemeClr val="bg1"/>
                </a:solidFill>
              </a:rPr>
              <a:t> the spherical head of one bone fits into a round socket in another.</a:t>
            </a:r>
          </a:p>
          <a:p>
            <a:pPr eaLnBrk="1" fontAlgn="auto" hangingPunct="1">
              <a:spcAft>
                <a:spcPts val="0"/>
              </a:spcAft>
              <a:defRPr/>
            </a:pPr>
            <a:r>
              <a:rPr lang="en-US" dirty="0">
                <a:solidFill>
                  <a:schemeClr val="bg1"/>
                </a:solidFill>
              </a:rPr>
              <a:t>I t is a </a:t>
            </a:r>
            <a:r>
              <a:rPr lang="en-US" b="1" i="1" u="sng" dirty="0">
                <a:solidFill>
                  <a:schemeClr val="bg1"/>
                </a:solidFill>
                <a:effectLst>
                  <a:outerShdw blurRad="38100" dist="38100" dir="2700000" algn="tl">
                    <a:srgbClr val="000000"/>
                  </a:outerShdw>
                </a:effectLst>
              </a:rPr>
              <a:t>multiaxial</a:t>
            </a:r>
            <a:r>
              <a:rPr lang="en-US" b="1" i="1" dirty="0">
                <a:solidFill>
                  <a:schemeClr val="bg1"/>
                </a:solidFill>
                <a:effectLst>
                  <a:outerShdw blurRad="38100" dist="38100" dir="2700000" algn="tl">
                    <a:srgbClr val="000000"/>
                  </a:outerShdw>
                </a:effectLst>
              </a:rPr>
              <a:t>  </a:t>
            </a:r>
            <a:r>
              <a:rPr lang="en-US" dirty="0">
                <a:solidFill>
                  <a:schemeClr val="bg1"/>
                </a:solidFill>
              </a:rPr>
              <a:t>joints allow movement in all axes, including rotation, and are the most freely movable joints. </a:t>
            </a:r>
          </a:p>
          <a:p>
            <a:pPr eaLnBrk="1" fontAlgn="auto" hangingPunct="1">
              <a:spcAft>
                <a:spcPts val="0"/>
              </a:spcAft>
              <a:defRPr/>
            </a:pPr>
            <a:r>
              <a:rPr lang="en-US" dirty="0">
                <a:solidFill>
                  <a:schemeClr val="bg1"/>
                </a:solidFill>
              </a:rPr>
              <a:t>Examples:</a:t>
            </a:r>
            <a:r>
              <a:rPr lang="en-US" dirty="0">
                <a:solidFill>
                  <a:schemeClr val="bg1"/>
                </a:solidFill>
                <a:effectLst>
                  <a:outerShdw blurRad="38100" dist="38100" dir="2700000" algn="tl">
                    <a:srgbClr val="000000"/>
                  </a:outerShdw>
                </a:effectLst>
              </a:rPr>
              <a:t> </a:t>
            </a:r>
            <a:r>
              <a:rPr lang="en-US" b="1" dirty="0">
                <a:solidFill>
                  <a:schemeClr val="bg1"/>
                </a:solidFill>
                <a:effectLst>
                  <a:outerShdw blurRad="38100" dist="38100" dir="2700000" algn="tl">
                    <a:srgbClr val="000000"/>
                  </a:outerShdw>
                </a:effectLst>
              </a:rPr>
              <a:t>shoulder</a:t>
            </a:r>
            <a:r>
              <a:rPr lang="en-US" dirty="0">
                <a:solidFill>
                  <a:schemeClr val="bg1"/>
                </a:solidFill>
              </a:rPr>
              <a:t> and </a:t>
            </a:r>
            <a:r>
              <a:rPr lang="en-US" b="1" dirty="0">
                <a:solidFill>
                  <a:schemeClr val="bg1"/>
                </a:solidFill>
                <a:effectLst>
                  <a:outerShdw blurRad="38100" dist="38100" dir="2700000" algn="tl">
                    <a:srgbClr val="000000"/>
                  </a:outerShdw>
                </a:effectLst>
              </a:rPr>
              <a:t>hip</a:t>
            </a:r>
            <a:r>
              <a:rPr lang="en-US" dirty="0">
                <a:solidFill>
                  <a:schemeClr val="bg1"/>
                </a:solidFill>
                <a:effectLst>
                  <a:outerShdw blurRad="38100" dist="38100" dir="2700000" algn="tl">
                    <a:srgbClr val="000000"/>
                  </a:outerShdw>
                </a:effectLst>
              </a:rPr>
              <a:t>.</a:t>
            </a:r>
            <a:endParaRPr lang="en-US" dirty="0">
              <a:solidFill>
                <a:schemeClr val="bg1"/>
              </a:solidFill>
            </a:endParaRPr>
          </a:p>
        </p:txBody>
      </p:sp>
      <p:sp>
        <p:nvSpPr>
          <p:cNvPr id="93188" name="Slide Number Placeholder 5">
            <a:extLst>
              <a:ext uri="{FF2B5EF4-FFF2-40B4-BE49-F238E27FC236}">
                <a16:creationId xmlns:a16="http://schemas.microsoft.com/office/drawing/2014/main" id="{7206ADC0-6ED7-5EDA-6A03-667FAB0613E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3B0A61-51EC-4E56-8F01-BCB23433A85D}" type="slidenum">
              <a:rPr lang="en-US" altLang="en-US" sz="1400">
                <a:solidFill>
                  <a:schemeClr val="bg1"/>
                </a:solidFill>
                <a:latin typeface="Alba" pitchFamily="2" charset="0"/>
              </a:rPr>
              <a:pPr/>
              <a:t>32</a:t>
            </a:fld>
            <a:endParaRPr lang="en-US" altLang="en-US" sz="1400">
              <a:solidFill>
                <a:schemeClr val="bg1"/>
              </a:solidFill>
              <a:latin typeface="Alba" pitchFamily="2" charset="0"/>
            </a:endParaRPr>
          </a:p>
        </p:txBody>
      </p:sp>
      <p:pic>
        <p:nvPicPr>
          <p:cNvPr id="175109" name="Picture 5" descr="24">
            <a:extLst>
              <a:ext uri="{FF2B5EF4-FFF2-40B4-BE49-F238E27FC236}">
                <a16:creationId xmlns:a16="http://schemas.microsoft.com/office/drawing/2014/main" id="{305FF83C-5897-8F19-C878-3D2390C5F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34" r="6348"/>
          <a:stretch>
            <a:fillRect/>
          </a:stretch>
        </p:blipFill>
        <p:spPr bwMode="auto">
          <a:xfrm>
            <a:off x="5443538" y="249239"/>
            <a:ext cx="3443287" cy="57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0" name="Oval 6">
            <a:extLst>
              <a:ext uri="{FF2B5EF4-FFF2-40B4-BE49-F238E27FC236}">
                <a16:creationId xmlns:a16="http://schemas.microsoft.com/office/drawing/2014/main" id="{2FB8DED0-AEF1-B7CC-8443-5E33229286A4}"/>
              </a:ext>
            </a:extLst>
          </p:cNvPr>
          <p:cNvSpPr>
            <a:spLocks noChangeArrowheads="1"/>
          </p:cNvSpPr>
          <p:nvPr/>
        </p:nvSpPr>
        <p:spPr bwMode="auto">
          <a:xfrm rot="-1628981">
            <a:off x="5372100" y="3087688"/>
            <a:ext cx="1773238" cy="26717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5111" name="Line 7">
            <a:extLst>
              <a:ext uri="{FF2B5EF4-FFF2-40B4-BE49-F238E27FC236}">
                <a16:creationId xmlns:a16="http://schemas.microsoft.com/office/drawing/2014/main" id="{CC961FC6-FB25-BB08-D457-5287160B042E}"/>
              </a:ext>
            </a:extLst>
          </p:cNvPr>
          <p:cNvSpPr>
            <a:spLocks noChangeShapeType="1"/>
          </p:cNvSpPr>
          <p:nvPr/>
        </p:nvSpPr>
        <p:spPr bwMode="auto">
          <a:xfrm flipV="1">
            <a:off x="6445250" y="981075"/>
            <a:ext cx="647700" cy="285750"/>
          </a:xfrm>
          <a:prstGeom prst="line">
            <a:avLst/>
          </a:prstGeom>
          <a:noFill/>
          <a:ln w="76200">
            <a:solidFill>
              <a:srgbClr val="FF3399"/>
            </a:solidFill>
            <a:round/>
            <a:headEnd/>
            <a:tailEnd type="triangle" w="sm" len="med"/>
          </a:ln>
          <a:effectLst>
            <a:outerShdw dist="40161" dir="15093903"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pic>
        <p:nvPicPr>
          <p:cNvPr id="175108" name="Picture 4" descr="29">
            <a:extLst>
              <a:ext uri="{FF2B5EF4-FFF2-40B4-BE49-F238E27FC236}">
                <a16:creationId xmlns:a16="http://schemas.microsoft.com/office/drawing/2014/main" id="{4C9C7420-A755-538A-7FAD-11E4CE96E6D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949576" y="3322638"/>
            <a:ext cx="4236155" cy="3173412"/>
          </a:xfrm>
          <a:effectLst>
            <a:outerShdw dist="107763" dir="18900000" algn="ctr" rotWithShape="0">
              <a:schemeClr val="bg2">
                <a:alpha val="50000"/>
              </a:schemeClr>
            </a:outerShdw>
          </a:effectLst>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75108"/>
                                        </p:tgtEl>
                                        <p:attrNameLst>
                                          <p:attrName>style.visibility</p:attrName>
                                        </p:attrNameLst>
                                      </p:cBhvr>
                                      <p:to>
                                        <p:strVal val="visible"/>
                                      </p:to>
                                    </p:set>
                                    <p:anim calcmode="lin" valueType="num">
                                      <p:cBhvr>
                                        <p:cTn id="7" dur="1000" fill="hold"/>
                                        <p:tgtEl>
                                          <p:spTgt spid="175108"/>
                                        </p:tgtEl>
                                        <p:attrNameLst>
                                          <p:attrName>ppt_w</p:attrName>
                                        </p:attrNameLst>
                                      </p:cBhvr>
                                      <p:tavLst>
                                        <p:tav tm="0">
                                          <p:val>
                                            <p:strVal val="#ppt_w*0.70"/>
                                          </p:val>
                                        </p:tav>
                                        <p:tav tm="100000">
                                          <p:val>
                                            <p:strVal val="#ppt_w"/>
                                          </p:val>
                                        </p:tav>
                                      </p:tavLst>
                                    </p:anim>
                                    <p:anim calcmode="lin" valueType="num">
                                      <p:cBhvr>
                                        <p:cTn id="8" dur="1000" fill="hold"/>
                                        <p:tgtEl>
                                          <p:spTgt spid="175108"/>
                                        </p:tgtEl>
                                        <p:attrNameLst>
                                          <p:attrName>ppt_h</p:attrName>
                                        </p:attrNameLst>
                                      </p:cBhvr>
                                      <p:tavLst>
                                        <p:tav tm="0">
                                          <p:val>
                                            <p:strVal val="#ppt_h"/>
                                          </p:val>
                                        </p:tav>
                                        <p:tav tm="100000">
                                          <p:val>
                                            <p:strVal val="#ppt_h"/>
                                          </p:val>
                                        </p:tav>
                                      </p:tavLst>
                                    </p:anim>
                                    <p:animEffect transition="in" filter="fade">
                                      <p:cBhvr>
                                        <p:cTn id="9" dur="1000"/>
                                        <p:tgtEl>
                                          <p:spTgt spid="17510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nodeType="clickEffect">
                                  <p:stCondLst>
                                    <p:cond delay="0"/>
                                  </p:stCondLst>
                                  <p:childTnLst>
                                    <p:set>
                                      <p:cBhvr>
                                        <p:cTn id="13" dur="1" fill="hold">
                                          <p:stCondLst>
                                            <p:cond delay="0"/>
                                          </p:stCondLst>
                                        </p:cTn>
                                        <p:tgtEl>
                                          <p:spTgt spid="175107">
                                            <p:bg/>
                                          </p:spTgt>
                                        </p:tgtEl>
                                        <p:attrNameLst>
                                          <p:attrName>style.visibility</p:attrName>
                                        </p:attrNameLst>
                                      </p:cBhvr>
                                      <p:to>
                                        <p:strVal val="visible"/>
                                      </p:to>
                                    </p:set>
                                    <p:anim calcmode="lin" valueType="num">
                                      <p:cBhvr additive="base">
                                        <p:cTn id="14" dur="500" fill="hold"/>
                                        <p:tgtEl>
                                          <p:spTgt spid="175107">
                                            <p:bg/>
                                          </p:spTgt>
                                        </p:tgtEl>
                                        <p:attrNameLst>
                                          <p:attrName>ppt_x</p:attrName>
                                        </p:attrNameLst>
                                      </p:cBhvr>
                                      <p:tavLst>
                                        <p:tav tm="0">
                                          <p:val>
                                            <p:strVal val="0-#ppt_w/2"/>
                                          </p:val>
                                        </p:tav>
                                        <p:tav tm="100000">
                                          <p:val>
                                            <p:strVal val="#ppt_x"/>
                                          </p:val>
                                        </p:tav>
                                      </p:tavLst>
                                    </p:anim>
                                    <p:anim calcmode="lin" valueType="num">
                                      <p:cBhvr additive="base">
                                        <p:cTn id="15" dur="500" fill="hold"/>
                                        <p:tgtEl>
                                          <p:spTgt spid="175107">
                                            <p:bg/>
                                          </p:spTgt>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75107">
                                            <p:txEl>
                                              <p:pRg st="0" end="0"/>
                                            </p:txEl>
                                          </p:spTgt>
                                        </p:tgtEl>
                                        <p:attrNameLst>
                                          <p:attrName>style.visibility</p:attrName>
                                        </p:attrNameLst>
                                      </p:cBhvr>
                                      <p:to>
                                        <p:strVal val="visible"/>
                                      </p:to>
                                    </p:set>
                                    <p:anim calcmode="lin" valueType="num">
                                      <p:cBhvr additive="base">
                                        <p:cTn id="18" dur="500" fill="hold"/>
                                        <p:tgtEl>
                                          <p:spTgt spid="175107">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75107">
                                            <p:txEl>
                                              <p:pRg st="0" end="0"/>
                                            </p:txEl>
                                          </p:spTgt>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55" presetClass="entr" presetSubtype="0" fill="hold" nodeType="afterEffect">
                                  <p:stCondLst>
                                    <p:cond delay="0"/>
                                  </p:stCondLst>
                                  <p:childTnLst>
                                    <p:set>
                                      <p:cBhvr>
                                        <p:cTn id="22" dur="1" fill="hold">
                                          <p:stCondLst>
                                            <p:cond delay="0"/>
                                          </p:stCondLst>
                                        </p:cTn>
                                        <p:tgtEl>
                                          <p:spTgt spid="175110"/>
                                        </p:tgtEl>
                                        <p:attrNameLst>
                                          <p:attrName>style.visibility</p:attrName>
                                        </p:attrNameLst>
                                      </p:cBhvr>
                                      <p:to>
                                        <p:strVal val="visible"/>
                                      </p:to>
                                    </p:set>
                                    <p:anim calcmode="lin" valueType="num">
                                      <p:cBhvr>
                                        <p:cTn id="23" dur="1000" fill="hold"/>
                                        <p:tgtEl>
                                          <p:spTgt spid="175110"/>
                                        </p:tgtEl>
                                        <p:attrNameLst>
                                          <p:attrName>ppt_w</p:attrName>
                                        </p:attrNameLst>
                                      </p:cBhvr>
                                      <p:tavLst>
                                        <p:tav tm="0">
                                          <p:val>
                                            <p:strVal val="#ppt_w*0.70"/>
                                          </p:val>
                                        </p:tav>
                                        <p:tav tm="100000">
                                          <p:val>
                                            <p:strVal val="#ppt_w"/>
                                          </p:val>
                                        </p:tav>
                                      </p:tavLst>
                                    </p:anim>
                                    <p:anim calcmode="lin" valueType="num">
                                      <p:cBhvr>
                                        <p:cTn id="24" dur="1000" fill="hold"/>
                                        <p:tgtEl>
                                          <p:spTgt spid="175110"/>
                                        </p:tgtEl>
                                        <p:attrNameLst>
                                          <p:attrName>ppt_h</p:attrName>
                                        </p:attrNameLst>
                                      </p:cBhvr>
                                      <p:tavLst>
                                        <p:tav tm="0">
                                          <p:val>
                                            <p:strVal val="#ppt_h"/>
                                          </p:val>
                                        </p:tav>
                                        <p:tav tm="100000">
                                          <p:val>
                                            <p:strVal val="#ppt_h"/>
                                          </p:val>
                                        </p:tav>
                                      </p:tavLst>
                                    </p:anim>
                                    <p:animEffect transition="in" filter="fade">
                                      <p:cBhvr>
                                        <p:cTn id="25" dur="1000"/>
                                        <p:tgtEl>
                                          <p:spTgt spid="1751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nodeType="clickEffect">
                                  <p:stCondLst>
                                    <p:cond delay="0"/>
                                  </p:stCondLst>
                                  <p:childTnLst>
                                    <p:set>
                                      <p:cBhvr>
                                        <p:cTn id="29" dur="1" fill="hold">
                                          <p:stCondLst>
                                            <p:cond delay="0"/>
                                          </p:stCondLst>
                                        </p:cTn>
                                        <p:tgtEl>
                                          <p:spTgt spid="175110"/>
                                        </p:tgtEl>
                                        <p:attrNameLst>
                                          <p:attrName>style.visibility</p:attrName>
                                        </p:attrNameLst>
                                      </p:cBhvr>
                                      <p:to>
                                        <p:strVal val="hidden"/>
                                      </p:to>
                                    </p:set>
                                  </p:childTnLst>
                                </p:cTn>
                              </p:par>
                              <p:par>
                                <p:cTn id="30" presetID="2" presetClass="entr" presetSubtype="8" fill="hold" nodeType="withEffect">
                                  <p:stCondLst>
                                    <p:cond delay="0"/>
                                  </p:stCondLst>
                                  <p:childTnLst>
                                    <p:set>
                                      <p:cBhvr>
                                        <p:cTn id="31" dur="1" fill="hold">
                                          <p:stCondLst>
                                            <p:cond delay="0"/>
                                          </p:stCondLst>
                                        </p:cTn>
                                        <p:tgtEl>
                                          <p:spTgt spid="175107">
                                            <p:txEl>
                                              <p:pRg st="1" end="1"/>
                                            </p:txEl>
                                          </p:spTgt>
                                        </p:tgtEl>
                                        <p:attrNameLst>
                                          <p:attrName>style.visibility</p:attrName>
                                        </p:attrNameLst>
                                      </p:cBhvr>
                                      <p:to>
                                        <p:strVal val="visible"/>
                                      </p:to>
                                    </p:set>
                                    <p:anim calcmode="lin" valueType="num">
                                      <p:cBhvr additive="base">
                                        <p:cTn id="32" dur="500" fill="hold"/>
                                        <p:tgtEl>
                                          <p:spTgt spid="175107">
                                            <p:txEl>
                                              <p:pRg st="1" end="1"/>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751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175109"/>
                                        </p:tgtEl>
                                        <p:attrNameLst>
                                          <p:attrName>style.visibility</p:attrName>
                                        </p:attrNameLst>
                                      </p:cBhvr>
                                      <p:to>
                                        <p:strVal val="visible"/>
                                      </p:to>
                                    </p:set>
                                    <p:animEffect transition="in" filter="wipe(up)">
                                      <p:cBhvr>
                                        <p:cTn id="38" dur="500"/>
                                        <p:tgtEl>
                                          <p:spTgt spid="175109"/>
                                        </p:tgtEl>
                                      </p:cBhvr>
                                    </p:animEffect>
                                  </p:childTnLst>
                                </p:cTn>
                              </p:par>
                            </p:childTnLst>
                          </p:cTn>
                        </p:par>
                        <p:par>
                          <p:cTn id="39" fill="hold" nodeType="afterGroup">
                            <p:stCondLst>
                              <p:cond delay="500"/>
                            </p:stCondLst>
                            <p:childTnLst>
                              <p:par>
                                <p:cTn id="40" presetID="2" presetClass="entr" presetSubtype="8" fill="hold" nodeType="afterEffect">
                                  <p:stCondLst>
                                    <p:cond delay="0"/>
                                  </p:stCondLst>
                                  <p:childTnLst>
                                    <p:set>
                                      <p:cBhvr>
                                        <p:cTn id="41" dur="1" fill="hold">
                                          <p:stCondLst>
                                            <p:cond delay="0"/>
                                          </p:stCondLst>
                                        </p:cTn>
                                        <p:tgtEl>
                                          <p:spTgt spid="175107">
                                            <p:txEl>
                                              <p:pRg st="2" end="2"/>
                                            </p:txEl>
                                          </p:spTgt>
                                        </p:tgtEl>
                                        <p:attrNameLst>
                                          <p:attrName>style.visibility</p:attrName>
                                        </p:attrNameLst>
                                      </p:cBhvr>
                                      <p:to>
                                        <p:strVal val="visible"/>
                                      </p:to>
                                    </p:set>
                                    <p:anim calcmode="lin" valueType="num">
                                      <p:cBhvr additive="base">
                                        <p:cTn id="42" dur="500" fill="hold"/>
                                        <p:tgtEl>
                                          <p:spTgt spid="175107">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75107">
                                            <p:txEl>
                                              <p:pRg st="2" end="2"/>
                                            </p:txEl>
                                          </p:spTgt>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1000"/>
                            </p:stCondLst>
                            <p:childTnLst>
                              <p:par>
                                <p:cTn id="45" presetID="43" presetClass="entr" presetSubtype="0" fill="hold" nodeType="afterEffect">
                                  <p:stCondLst>
                                    <p:cond delay="1000"/>
                                  </p:stCondLst>
                                  <p:childTnLst>
                                    <p:set>
                                      <p:cBhvr>
                                        <p:cTn id="46" dur="1" fill="hold">
                                          <p:stCondLst>
                                            <p:cond delay="0"/>
                                          </p:stCondLst>
                                        </p:cTn>
                                        <p:tgtEl>
                                          <p:spTgt spid="175111"/>
                                        </p:tgtEl>
                                        <p:attrNameLst>
                                          <p:attrName>style.visibility</p:attrName>
                                        </p:attrNameLst>
                                      </p:cBhvr>
                                      <p:to>
                                        <p:strVal val="visible"/>
                                      </p:to>
                                    </p:set>
                                    <p:animEffect transition="in" filter="fade">
                                      <p:cBhvr>
                                        <p:cTn id="47" dur="100"/>
                                        <p:tgtEl>
                                          <p:spTgt spid="175111"/>
                                        </p:tgtEl>
                                      </p:cBhvr>
                                    </p:animEffect>
                                    <p:anim calcmode="lin" valueType="num">
                                      <p:cBhvr>
                                        <p:cTn id="48" dur="400" fill="hold"/>
                                        <p:tgtEl>
                                          <p:spTgt spid="175111"/>
                                        </p:tgtEl>
                                        <p:attrNameLst>
                                          <p:attrName>ppt_x</p:attrName>
                                        </p:attrNameLst>
                                      </p:cBhvr>
                                      <p:tavLst>
                                        <p:tav tm="0">
                                          <p:val>
                                            <p:strVal val="#ppt_x"/>
                                          </p:val>
                                        </p:tav>
                                        <p:tav tm="100000">
                                          <p:val>
                                            <p:strVal val="#ppt_x"/>
                                          </p:val>
                                        </p:tav>
                                      </p:tavLst>
                                    </p:anim>
                                    <p:anim calcmode="lin" valueType="num">
                                      <p:cBhvr>
                                        <p:cTn id="49" dur="400" fill="hold"/>
                                        <p:tgtEl>
                                          <p:spTgt spid="175111"/>
                                        </p:tgtEl>
                                        <p:attrNameLst>
                                          <p:attrName>ppt_y</p:attrName>
                                        </p:attrNameLst>
                                      </p:cBhvr>
                                      <p:tavLst>
                                        <p:tav tm="0">
                                          <p:val>
                                            <p:strVal val="#ppt_y+0.31"/>
                                          </p:val>
                                        </p:tav>
                                        <p:tav tm="100000">
                                          <p:val>
                                            <p:strVal val="#ppt_y+0.31"/>
                                          </p:val>
                                        </p:tav>
                                      </p:tavLst>
                                    </p:anim>
                                    <p:anim calcmode="lin" valueType="num">
                                      <p:cBhvr>
                                        <p:cTn id="50" dur="600" decel="50000" fill="hold">
                                          <p:stCondLst>
                                            <p:cond delay="400"/>
                                          </p:stCondLst>
                                        </p:cTn>
                                        <p:tgtEl>
                                          <p:spTgt spid="1751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1" dur="600" decel="50000" fill="hold">
                                          <p:stCondLst>
                                            <p:cond delay="400"/>
                                          </p:stCondLst>
                                        </p:cTn>
                                        <p:tgtEl>
                                          <p:spTgt spid="1751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animBg="1"/>
      <p:bldP spid="175110" grpId="0" animBg="1"/>
      <p:bldP spid="17511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a:extLst>
              <a:ext uri="{FF2B5EF4-FFF2-40B4-BE49-F238E27FC236}">
                <a16:creationId xmlns:a16="http://schemas.microsoft.com/office/drawing/2014/main" id="{CBC47B51-A0C6-9B9A-D43F-DE4A2AF5DF33}"/>
              </a:ext>
            </a:extLst>
          </p:cNvPr>
          <p:cNvSpPr>
            <a:spLocks noGrp="1" noChangeArrowheads="1"/>
          </p:cNvSpPr>
          <p:nvPr>
            <p:ph type="title"/>
          </p:nvPr>
        </p:nvSpPr>
        <p:spPr>
          <a:xfrm>
            <a:off x="185738" y="885825"/>
            <a:ext cx="6715125" cy="628650"/>
          </a:xfrm>
          <a:solidFill>
            <a:schemeClr val="tx1"/>
          </a:solidFill>
          <a:effectLst>
            <a:outerShdw dist="35921" dir="2700000" algn="ctr" rotWithShape="0">
              <a:schemeClr val="bg2"/>
            </a:outerShdw>
          </a:effectLst>
        </p:spPr>
        <p:txBody>
          <a:bodyPr/>
          <a:lstStyle/>
          <a:p>
            <a:pPr eaLnBrk="1" hangingPunct="1"/>
            <a:r>
              <a:rPr lang="en-US" altLang="en-US" sz="2400"/>
              <a:t>FLEXION, EXTENSION &amp; HYPEREXTENSION</a:t>
            </a:r>
          </a:p>
        </p:txBody>
      </p:sp>
      <p:pic>
        <p:nvPicPr>
          <p:cNvPr id="7" name="Picture 2" descr="File0114">
            <a:extLst>
              <a:ext uri="{FF2B5EF4-FFF2-40B4-BE49-F238E27FC236}">
                <a16:creationId xmlns:a16="http://schemas.microsoft.com/office/drawing/2014/main" id="{DACE4B4B-CDA9-90CE-DDAF-FFE6E7922B4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41751" t="4964" r="32968" b="7620"/>
          <a:stretch>
            <a:fillRect/>
          </a:stretch>
        </p:blipFill>
        <p:spPr>
          <a:xfrm>
            <a:off x="2686050" y="1485900"/>
            <a:ext cx="2014538" cy="5057775"/>
          </a:xfrm>
          <a:noFill/>
        </p:spPr>
      </p:pic>
      <p:sp>
        <p:nvSpPr>
          <p:cNvPr id="95236" name="Footer Placeholder 4">
            <a:extLst>
              <a:ext uri="{FF2B5EF4-FFF2-40B4-BE49-F238E27FC236}">
                <a16:creationId xmlns:a16="http://schemas.microsoft.com/office/drawing/2014/main" id="{6B1BC528-3050-AFDF-DB66-36A69B9B6E3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1"/>
                </a:solidFill>
                <a:latin typeface="Alba" pitchFamily="2" charset="0"/>
              </a:rPr>
              <a:t>Prof. Saeed Makarem</a:t>
            </a:r>
          </a:p>
        </p:txBody>
      </p:sp>
      <p:sp>
        <p:nvSpPr>
          <p:cNvPr id="95237" name="Slide Number Placeholder 4">
            <a:extLst>
              <a:ext uri="{FF2B5EF4-FFF2-40B4-BE49-F238E27FC236}">
                <a16:creationId xmlns:a16="http://schemas.microsoft.com/office/drawing/2014/main" id="{E3BB3ECF-416D-A501-48CA-1ADCCCF4864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19F31D5-0576-4CD7-82C1-09EF63F73716}" type="slidenum">
              <a:rPr lang="en-US" altLang="en-US" sz="1400">
                <a:solidFill>
                  <a:schemeClr val="bg1"/>
                </a:solidFill>
                <a:latin typeface="Alba" pitchFamily="2" charset="0"/>
              </a:rPr>
              <a:pPr/>
              <a:t>33</a:t>
            </a:fld>
            <a:endParaRPr lang="en-US" altLang="en-US" sz="1400">
              <a:solidFill>
                <a:schemeClr val="bg1"/>
              </a:solidFill>
              <a:latin typeface="Alba" pitchFamily="2" charset="0"/>
            </a:endParaRPr>
          </a:p>
        </p:txBody>
      </p:sp>
      <p:pic>
        <p:nvPicPr>
          <p:cNvPr id="136194" name="Picture 2" descr="File0114">
            <a:extLst>
              <a:ext uri="{FF2B5EF4-FFF2-40B4-BE49-F238E27FC236}">
                <a16:creationId xmlns:a16="http://schemas.microsoft.com/office/drawing/2014/main" id="{5A2B0E3A-6832-CE6C-D05E-E923938F0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68" t="5138" r="64174" b="9590"/>
          <a:stretch>
            <a:fillRect/>
          </a:stretch>
        </p:blipFill>
        <p:spPr bwMode="auto">
          <a:xfrm>
            <a:off x="214313" y="1528763"/>
            <a:ext cx="2386012"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64AC6D3-508B-43BF-A989-91946F6FAB18}"/>
              </a:ext>
            </a:extLst>
          </p:cNvPr>
          <p:cNvSpPr/>
          <p:nvPr/>
        </p:nvSpPr>
        <p:spPr>
          <a:xfrm>
            <a:off x="328613" y="231775"/>
            <a:ext cx="3414712" cy="646113"/>
          </a:xfrm>
          <a:prstGeom prst="rect">
            <a:avLst/>
          </a:prstGeom>
          <a:solidFill>
            <a:schemeClr val="tx1"/>
          </a:solidFill>
        </p:spPr>
        <p:txBody>
          <a:bodyPr>
            <a:spAutoFit/>
          </a:bodyPr>
          <a:lstStyle/>
          <a:p>
            <a:pPr eaLnBrk="1" hangingPunct="1">
              <a:defRPr/>
            </a:pPr>
            <a:r>
              <a:rPr lang="en-US" sz="3600" dirty="0">
                <a:solidFill>
                  <a:schemeClr val="bg1">
                    <a:lumMod val="20000"/>
                    <a:lumOff val="80000"/>
                  </a:schemeClr>
                </a:solidFill>
                <a:latin typeface="Arial" charset="0"/>
              </a:rPr>
              <a:t>MOVEMENTS</a:t>
            </a:r>
          </a:p>
        </p:txBody>
      </p:sp>
      <p:pic>
        <p:nvPicPr>
          <p:cNvPr id="8" name="Picture 7" descr="Untitled-12">
            <a:extLst>
              <a:ext uri="{FF2B5EF4-FFF2-40B4-BE49-F238E27FC236}">
                <a16:creationId xmlns:a16="http://schemas.microsoft.com/office/drawing/2014/main" id="{649D7E29-521C-82D4-8AD4-45F8F75F8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1426" t="3926" r="8234" b="7263"/>
          <a:stretch>
            <a:fillRect/>
          </a:stretch>
        </p:blipFill>
        <p:spPr bwMode="auto">
          <a:xfrm>
            <a:off x="7400925" y="188913"/>
            <a:ext cx="157162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File0115">
            <a:extLst>
              <a:ext uri="{FF2B5EF4-FFF2-40B4-BE49-F238E27FC236}">
                <a16:creationId xmlns:a16="http://schemas.microsoft.com/office/drawing/2014/main" id="{E249FEFE-83D7-AAE3-B2E4-818E50417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990" t="4089" r="56087" b="46898"/>
          <a:stretch>
            <a:fillRect/>
          </a:stretch>
        </p:blipFill>
        <p:spPr bwMode="auto">
          <a:xfrm>
            <a:off x="4714875" y="1914525"/>
            <a:ext cx="26289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36194"/>
                                        </p:tgtEl>
                                        <p:attrNameLst>
                                          <p:attrName>style.visibility</p:attrName>
                                        </p:attrNameLst>
                                      </p:cBhvr>
                                      <p:to>
                                        <p:strVal val="visible"/>
                                      </p:to>
                                    </p:set>
                                    <p:anim calcmode="lin" valueType="num">
                                      <p:cBhvr>
                                        <p:cTn id="7" dur="1000" fill="hold"/>
                                        <p:tgtEl>
                                          <p:spTgt spid="136194"/>
                                        </p:tgtEl>
                                        <p:attrNameLst>
                                          <p:attrName>ppt_w</p:attrName>
                                        </p:attrNameLst>
                                      </p:cBhvr>
                                      <p:tavLst>
                                        <p:tav tm="0">
                                          <p:val>
                                            <p:strVal val="#ppt_w*0.70"/>
                                          </p:val>
                                        </p:tav>
                                        <p:tav tm="100000">
                                          <p:val>
                                            <p:strVal val="#ppt_w"/>
                                          </p:val>
                                        </p:tav>
                                      </p:tavLst>
                                    </p:anim>
                                    <p:anim calcmode="lin" valueType="num">
                                      <p:cBhvr>
                                        <p:cTn id="8" dur="1000" fill="hold"/>
                                        <p:tgtEl>
                                          <p:spTgt spid="136194"/>
                                        </p:tgtEl>
                                        <p:attrNameLst>
                                          <p:attrName>ppt_h</p:attrName>
                                        </p:attrNameLst>
                                      </p:cBhvr>
                                      <p:tavLst>
                                        <p:tav tm="0">
                                          <p:val>
                                            <p:strVal val="#ppt_h"/>
                                          </p:val>
                                        </p:tav>
                                        <p:tav tm="100000">
                                          <p:val>
                                            <p:strVal val="#ppt_h"/>
                                          </p:val>
                                        </p:tav>
                                      </p:tavLst>
                                    </p:anim>
                                    <p:animEffect transition="in" filter="fade">
                                      <p:cBhvr>
                                        <p:cTn id="9" dur="1000"/>
                                        <p:tgtEl>
                                          <p:spTgt spid="13619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Horizontal)">
                                      <p:cBhvr>
                                        <p:cTn id="21" dur="500"/>
                                        <p:tgtEl>
                                          <p:spTgt spid="8"/>
                                        </p:tgtEl>
                                      </p:cBhvr>
                                    </p:animEffect>
                                  </p:childTnLst>
                                </p:cTn>
                              </p:par>
                            </p:childTnLst>
                          </p:cTn>
                        </p:par>
                        <p:par>
                          <p:cTn id="22" fill="hold" nodeType="afterGroup">
                            <p:stCondLst>
                              <p:cond delay="50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a:extLst>
              <a:ext uri="{FF2B5EF4-FFF2-40B4-BE49-F238E27FC236}">
                <a16:creationId xmlns:a16="http://schemas.microsoft.com/office/drawing/2014/main" id="{3354DB1F-77B0-1F2F-EFA8-ED0602B7AE37}"/>
              </a:ext>
            </a:extLst>
          </p:cNvPr>
          <p:cNvSpPr>
            <a:spLocks noGrp="1" noChangeArrowheads="1"/>
          </p:cNvSpPr>
          <p:nvPr>
            <p:ph type="title"/>
          </p:nvPr>
        </p:nvSpPr>
        <p:spPr>
          <a:xfrm>
            <a:off x="4371975" y="242888"/>
            <a:ext cx="4600575" cy="831850"/>
          </a:xfrm>
          <a:solidFill>
            <a:schemeClr val="tx1"/>
          </a:solidFill>
        </p:spPr>
        <p:txBody>
          <a:bodyPr>
            <a:spAutoFit/>
          </a:bodyPr>
          <a:lstStyle/>
          <a:p>
            <a:pPr eaLnBrk="1" hangingPunct="1"/>
            <a:r>
              <a:rPr lang="en-US" altLang="en-US" sz="2400"/>
              <a:t>ABDUCTION, ADDUCTION, CIRCUMDUCTION</a:t>
            </a:r>
          </a:p>
        </p:txBody>
      </p:sp>
      <p:sp>
        <p:nvSpPr>
          <p:cNvPr id="97283" name="Slide Number Placeholder 3">
            <a:extLst>
              <a:ext uri="{FF2B5EF4-FFF2-40B4-BE49-F238E27FC236}">
                <a16:creationId xmlns:a16="http://schemas.microsoft.com/office/drawing/2014/main" id="{CC6A6CF9-30B3-6187-B3DD-33EA4585094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CCC256-01BF-46B4-93B3-B64B3BD6DBD0}" type="slidenum">
              <a:rPr lang="en-US" altLang="en-US" sz="1400">
                <a:solidFill>
                  <a:schemeClr val="bg1"/>
                </a:solidFill>
                <a:latin typeface="Alba" pitchFamily="2" charset="0"/>
              </a:rPr>
              <a:pPr/>
              <a:t>34</a:t>
            </a:fld>
            <a:endParaRPr lang="en-US" altLang="en-US" sz="1400">
              <a:solidFill>
                <a:schemeClr val="bg1"/>
              </a:solidFill>
              <a:latin typeface="Alba" pitchFamily="2" charset="0"/>
            </a:endParaRPr>
          </a:p>
        </p:txBody>
      </p:sp>
      <p:pic>
        <p:nvPicPr>
          <p:cNvPr id="140290" name="Picture 2" descr="File0118">
            <a:extLst>
              <a:ext uri="{FF2B5EF4-FFF2-40B4-BE49-F238E27FC236}">
                <a16:creationId xmlns:a16="http://schemas.microsoft.com/office/drawing/2014/main" id="{D825CD17-E03E-6464-CEFC-48DDC2569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433" t="8385" r="51848" b="54855"/>
          <a:stretch>
            <a:fillRect/>
          </a:stretch>
        </p:blipFill>
        <p:spPr bwMode="auto">
          <a:xfrm>
            <a:off x="5072063" y="1014413"/>
            <a:ext cx="34575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File0115">
            <a:extLst>
              <a:ext uri="{FF2B5EF4-FFF2-40B4-BE49-F238E27FC236}">
                <a16:creationId xmlns:a16="http://schemas.microsoft.com/office/drawing/2014/main" id="{1A723D78-C372-B657-5BCC-60C4F7C3B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3685" t="3844" r="3415" b="8987"/>
          <a:stretch>
            <a:fillRect/>
          </a:stretch>
        </p:blipFill>
        <p:spPr bwMode="auto">
          <a:xfrm>
            <a:off x="357188" y="857250"/>
            <a:ext cx="3686175" cy="59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Rectangle 6">
            <a:extLst>
              <a:ext uri="{FF2B5EF4-FFF2-40B4-BE49-F238E27FC236}">
                <a16:creationId xmlns:a16="http://schemas.microsoft.com/office/drawing/2014/main" id="{CE1F00BA-9364-4E93-F979-9722BDA2EF96}"/>
              </a:ext>
            </a:extLst>
          </p:cNvPr>
          <p:cNvSpPr>
            <a:spLocks noChangeArrowheads="1"/>
          </p:cNvSpPr>
          <p:nvPr/>
        </p:nvSpPr>
        <p:spPr bwMode="auto">
          <a:xfrm>
            <a:off x="1128713" y="371475"/>
            <a:ext cx="2200275" cy="523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chemeClr val="accent2"/>
                </a:solidFill>
              </a:rPr>
              <a:t>ROTATION</a:t>
            </a: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0290"/>
                                        </p:tgtEl>
                                        <p:attrNameLst>
                                          <p:attrName>style.visibility</p:attrName>
                                        </p:attrNameLst>
                                      </p:cBhvr>
                                      <p:to>
                                        <p:strVal val="visible"/>
                                      </p:to>
                                    </p:set>
                                    <p:anim calcmode="lin" valueType="num">
                                      <p:cBhvr>
                                        <p:cTn id="7" dur="1000" fill="hold"/>
                                        <p:tgtEl>
                                          <p:spTgt spid="140290"/>
                                        </p:tgtEl>
                                        <p:attrNameLst>
                                          <p:attrName>ppt_w</p:attrName>
                                        </p:attrNameLst>
                                      </p:cBhvr>
                                      <p:tavLst>
                                        <p:tav tm="0">
                                          <p:val>
                                            <p:strVal val="#ppt_w*0.70"/>
                                          </p:val>
                                        </p:tav>
                                        <p:tav tm="100000">
                                          <p:val>
                                            <p:strVal val="#ppt_w"/>
                                          </p:val>
                                        </p:tav>
                                      </p:tavLst>
                                    </p:anim>
                                    <p:anim calcmode="lin" valueType="num">
                                      <p:cBhvr>
                                        <p:cTn id="8" dur="1000" fill="hold"/>
                                        <p:tgtEl>
                                          <p:spTgt spid="140290"/>
                                        </p:tgtEl>
                                        <p:attrNameLst>
                                          <p:attrName>ppt_h</p:attrName>
                                        </p:attrNameLst>
                                      </p:cBhvr>
                                      <p:tavLst>
                                        <p:tav tm="0">
                                          <p:val>
                                            <p:strVal val="#ppt_h"/>
                                          </p:val>
                                        </p:tav>
                                        <p:tav tm="100000">
                                          <p:val>
                                            <p:strVal val="#ppt_h"/>
                                          </p:val>
                                        </p:tav>
                                      </p:tavLst>
                                    </p:anim>
                                    <p:animEffect transition="in" filter="fade">
                                      <p:cBhvr>
                                        <p:cTn id="9" dur="1000"/>
                                        <p:tgtEl>
                                          <p:spTgt spid="14029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2" descr="File0118">
            <a:extLst>
              <a:ext uri="{FF2B5EF4-FFF2-40B4-BE49-F238E27FC236}">
                <a16:creationId xmlns:a16="http://schemas.microsoft.com/office/drawing/2014/main" id="{29A7D2E0-B402-E448-EEF8-1A30C49E4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552" t="11530" r="11523" b="74669"/>
          <a:stretch>
            <a:fillRect/>
          </a:stretch>
        </p:blipFill>
        <p:spPr bwMode="auto">
          <a:xfrm>
            <a:off x="4757738" y="1928813"/>
            <a:ext cx="4386262"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Rectangle 4">
            <a:extLst>
              <a:ext uri="{FF2B5EF4-FFF2-40B4-BE49-F238E27FC236}">
                <a16:creationId xmlns:a16="http://schemas.microsoft.com/office/drawing/2014/main" id="{008B84EE-12B3-5224-AB6E-46917B146045}"/>
              </a:ext>
            </a:extLst>
          </p:cNvPr>
          <p:cNvSpPr>
            <a:spLocks noGrp="1" noChangeArrowheads="1"/>
          </p:cNvSpPr>
          <p:nvPr>
            <p:ph type="title"/>
          </p:nvPr>
        </p:nvSpPr>
        <p:spPr>
          <a:xfrm>
            <a:off x="5357813" y="188913"/>
            <a:ext cx="3328987" cy="1311275"/>
          </a:xfrm>
          <a:solidFill>
            <a:schemeClr val="tx1"/>
          </a:solidFill>
        </p:spPr>
        <p:txBody>
          <a:bodyPr/>
          <a:lstStyle/>
          <a:p>
            <a:pPr eaLnBrk="1" hangingPunct="1"/>
            <a:r>
              <a:rPr lang="en-US" altLang="en-US" sz="2800" b="1">
                <a:solidFill>
                  <a:srgbClr val="FFFF00"/>
                </a:solidFill>
              </a:rPr>
              <a:t>INVERSION AND EVERSION</a:t>
            </a:r>
          </a:p>
        </p:txBody>
      </p:sp>
      <p:sp>
        <p:nvSpPr>
          <p:cNvPr id="99332" name="Slide Number Placeholder 3">
            <a:extLst>
              <a:ext uri="{FF2B5EF4-FFF2-40B4-BE49-F238E27FC236}">
                <a16:creationId xmlns:a16="http://schemas.microsoft.com/office/drawing/2014/main" id="{436850D7-F7C1-AAD8-3BF3-51A50644A84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19AAF3-4582-4F20-B004-5C3FF8718E64}" type="slidenum">
              <a:rPr lang="en-US" altLang="en-US" sz="1400">
                <a:solidFill>
                  <a:schemeClr val="bg1"/>
                </a:solidFill>
                <a:latin typeface="Alba" pitchFamily="2" charset="0"/>
              </a:rPr>
              <a:pPr/>
              <a:t>35</a:t>
            </a:fld>
            <a:endParaRPr lang="en-US" altLang="en-US" sz="1400">
              <a:solidFill>
                <a:schemeClr val="bg1"/>
              </a:solidFill>
              <a:latin typeface="Alba" pitchFamily="2" charset="0"/>
            </a:endParaRPr>
          </a:p>
        </p:txBody>
      </p:sp>
      <p:pic>
        <p:nvPicPr>
          <p:cNvPr id="6" name="Picture 2" descr="File0118">
            <a:extLst>
              <a:ext uri="{FF2B5EF4-FFF2-40B4-BE49-F238E27FC236}">
                <a16:creationId xmlns:a16="http://schemas.microsoft.com/office/drawing/2014/main" id="{4C5665CF-58FA-0F5B-757A-1A25FE21E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363" t="51849" r="57292" b="26959"/>
          <a:stretch>
            <a:fillRect/>
          </a:stretch>
        </p:blipFill>
        <p:spPr bwMode="auto">
          <a:xfrm>
            <a:off x="242888" y="1671638"/>
            <a:ext cx="4471987"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Rectangle 6">
            <a:extLst>
              <a:ext uri="{FF2B5EF4-FFF2-40B4-BE49-F238E27FC236}">
                <a16:creationId xmlns:a16="http://schemas.microsoft.com/office/drawing/2014/main" id="{FFB5DE2D-B0FA-F886-9A7B-E5127C078FA4}"/>
              </a:ext>
            </a:extLst>
          </p:cNvPr>
          <p:cNvSpPr>
            <a:spLocks noChangeArrowheads="1"/>
          </p:cNvSpPr>
          <p:nvPr/>
        </p:nvSpPr>
        <p:spPr bwMode="auto">
          <a:xfrm>
            <a:off x="171450" y="228600"/>
            <a:ext cx="4429125" cy="9540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solidFill>
                  <a:srgbClr val="FFFF00"/>
                </a:solidFill>
              </a:rPr>
              <a:t>DORSIFLEXION AND PLANTAR FLEXION</a:t>
            </a: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06850"/>
                                        </p:tgtEl>
                                        <p:attrNameLst>
                                          <p:attrName>style.visibility</p:attrName>
                                        </p:attrNameLst>
                                      </p:cBhvr>
                                      <p:to>
                                        <p:strVal val="visible"/>
                                      </p:to>
                                    </p:set>
                                    <p:anim calcmode="lin" valueType="num">
                                      <p:cBhvr>
                                        <p:cTn id="7" dur="1000" fill="hold"/>
                                        <p:tgtEl>
                                          <p:spTgt spid="206850"/>
                                        </p:tgtEl>
                                        <p:attrNameLst>
                                          <p:attrName>ppt_w</p:attrName>
                                        </p:attrNameLst>
                                      </p:cBhvr>
                                      <p:tavLst>
                                        <p:tav tm="0">
                                          <p:val>
                                            <p:strVal val="#ppt_w*0.70"/>
                                          </p:val>
                                        </p:tav>
                                        <p:tav tm="100000">
                                          <p:val>
                                            <p:strVal val="#ppt_w"/>
                                          </p:val>
                                        </p:tav>
                                      </p:tavLst>
                                    </p:anim>
                                    <p:anim calcmode="lin" valueType="num">
                                      <p:cBhvr>
                                        <p:cTn id="8" dur="1000" fill="hold"/>
                                        <p:tgtEl>
                                          <p:spTgt spid="206850"/>
                                        </p:tgtEl>
                                        <p:attrNameLst>
                                          <p:attrName>ppt_h</p:attrName>
                                        </p:attrNameLst>
                                      </p:cBhvr>
                                      <p:tavLst>
                                        <p:tav tm="0">
                                          <p:val>
                                            <p:strVal val="#ppt_h"/>
                                          </p:val>
                                        </p:tav>
                                        <p:tav tm="100000">
                                          <p:val>
                                            <p:strVal val="#ppt_h"/>
                                          </p:val>
                                        </p:tav>
                                      </p:tavLst>
                                    </p:anim>
                                    <p:animEffect transition="in" filter="fade">
                                      <p:cBhvr>
                                        <p:cTn id="9" dur="1000"/>
                                        <p:tgtEl>
                                          <p:spTgt spid="20685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a:extLst>
              <a:ext uri="{FF2B5EF4-FFF2-40B4-BE49-F238E27FC236}">
                <a16:creationId xmlns:a16="http://schemas.microsoft.com/office/drawing/2014/main" id="{9307F7D3-7391-2E4D-2A0A-EB961CABBC58}"/>
              </a:ext>
            </a:extLst>
          </p:cNvPr>
          <p:cNvSpPr>
            <a:spLocks noGrp="1" noChangeArrowheads="1"/>
          </p:cNvSpPr>
          <p:nvPr>
            <p:ph type="title"/>
          </p:nvPr>
        </p:nvSpPr>
        <p:spPr>
          <a:xfrm>
            <a:off x="1228725" y="274638"/>
            <a:ext cx="7015163" cy="561975"/>
          </a:xfrm>
          <a:solidFill>
            <a:schemeClr val="tx1"/>
          </a:solidFill>
        </p:spPr>
        <p:txBody>
          <a:bodyPr/>
          <a:lstStyle/>
          <a:p>
            <a:pPr eaLnBrk="1" hangingPunct="1"/>
            <a:r>
              <a:rPr lang="en-US" altLang="en-US" sz="3200"/>
              <a:t>SUPINATION AND PRONATION</a:t>
            </a:r>
          </a:p>
        </p:txBody>
      </p:sp>
      <p:sp>
        <p:nvSpPr>
          <p:cNvPr id="101379" name="Slide Number Placeholder 3">
            <a:extLst>
              <a:ext uri="{FF2B5EF4-FFF2-40B4-BE49-F238E27FC236}">
                <a16:creationId xmlns:a16="http://schemas.microsoft.com/office/drawing/2014/main" id="{730CA4C0-FF2E-7A2C-78D6-97CABBB50E2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378FE0-F45B-46F2-AC60-458E542E0213}" type="slidenum">
              <a:rPr lang="en-US" altLang="en-US" sz="1400">
                <a:solidFill>
                  <a:schemeClr val="bg1"/>
                </a:solidFill>
                <a:latin typeface="Alba" pitchFamily="2" charset="0"/>
              </a:rPr>
              <a:pPr/>
              <a:t>36</a:t>
            </a:fld>
            <a:endParaRPr lang="en-US" altLang="en-US" sz="1400">
              <a:solidFill>
                <a:schemeClr val="bg1"/>
              </a:solidFill>
              <a:latin typeface="Alba" pitchFamily="2" charset="0"/>
            </a:endParaRPr>
          </a:p>
        </p:txBody>
      </p:sp>
      <p:pic>
        <p:nvPicPr>
          <p:cNvPr id="204802" name="Picture 2" descr="File0118">
            <a:extLst>
              <a:ext uri="{FF2B5EF4-FFF2-40B4-BE49-F238E27FC236}">
                <a16:creationId xmlns:a16="http://schemas.microsoft.com/office/drawing/2014/main" id="{292BE585-360D-0E27-805A-C033824BF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903" t="32065" r="9370" b="51399"/>
          <a:stretch>
            <a:fillRect/>
          </a:stretch>
        </p:blipFill>
        <p:spPr bwMode="auto">
          <a:xfrm>
            <a:off x="257175" y="1152525"/>
            <a:ext cx="8529638"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04802"/>
                                        </p:tgtEl>
                                        <p:attrNameLst>
                                          <p:attrName>style.visibility</p:attrName>
                                        </p:attrNameLst>
                                      </p:cBhvr>
                                      <p:to>
                                        <p:strVal val="visible"/>
                                      </p:to>
                                    </p:set>
                                    <p:anim calcmode="lin" valueType="num">
                                      <p:cBhvr>
                                        <p:cTn id="7" dur="1000" fill="hold"/>
                                        <p:tgtEl>
                                          <p:spTgt spid="204802"/>
                                        </p:tgtEl>
                                        <p:attrNameLst>
                                          <p:attrName>ppt_w</p:attrName>
                                        </p:attrNameLst>
                                      </p:cBhvr>
                                      <p:tavLst>
                                        <p:tav tm="0">
                                          <p:val>
                                            <p:strVal val="#ppt_w*0.70"/>
                                          </p:val>
                                        </p:tav>
                                        <p:tav tm="100000">
                                          <p:val>
                                            <p:strVal val="#ppt_w"/>
                                          </p:val>
                                        </p:tav>
                                      </p:tavLst>
                                    </p:anim>
                                    <p:anim calcmode="lin" valueType="num">
                                      <p:cBhvr>
                                        <p:cTn id="8" dur="1000" fill="hold"/>
                                        <p:tgtEl>
                                          <p:spTgt spid="204802"/>
                                        </p:tgtEl>
                                        <p:attrNameLst>
                                          <p:attrName>ppt_h</p:attrName>
                                        </p:attrNameLst>
                                      </p:cBhvr>
                                      <p:tavLst>
                                        <p:tav tm="0">
                                          <p:val>
                                            <p:strVal val="#ppt_h"/>
                                          </p:val>
                                        </p:tav>
                                        <p:tav tm="100000">
                                          <p:val>
                                            <p:strVal val="#ppt_h"/>
                                          </p:val>
                                        </p:tav>
                                      </p:tavLst>
                                    </p:anim>
                                    <p:animEffect transition="in" filter="fade">
                                      <p:cBhvr>
                                        <p:cTn id="9" dur="1000"/>
                                        <p:tgtEl>
                                          <p:spTgt spid="204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4">
            <a:extLst>
              <a:ext uri="{FF2B5EF4-FFF2-40B4-BE49-F238E27FC236}">
                <a16:creationId xmlns:a16="http://schemas.microsoft.com/office/drawing/2014/main" id="{5E273735-E8C2-12D7-99D0-3F6660A5C1B8}"/>
              </a:ext>
            </a:extLst>
          </p:cNvPr>
          <p:cNvSpPr>
            <a:spLocks noGrp="1" noChangeArrowheads="1"/>
          </p:cNvSpPr>
          <p:nvPr>
            <p:ph type="title"/>
          </p:nvPr>
        </p:nvSpPr>
        <p:spPr>
          <a:xfrm>
            <a:off x="900113" y="274638"/>
            <a:ext cx="7372350" cy="739775"/>
          </a:xfrm>
          <a:solidFill>
            <a:schemeClr val="tx1"/>
          </a:solidFill>
        </p:spPr>
        <p:txBody>
          <a:bodyPr/>
          <a:lstStyle/>
          <a:p>
            <a:pPr eaLnBrk="1" hangingPunct="1"/>
            <a:r>
              <a:rPr lang="en-US" altLang="en-US" sz="3200"/>
              <a:t>OPPOSITION</a:t>
            </a:r>
          </a:p>
        </p:txBody>
      </p:sp>
      <p:sp>
        <p:nvSpPr>
          <p:cNvPr id="103427" name="Slide Number Placeholder 3">
            <a:extLst>
              <a:ext uri="{FF2B5EF4-FFF2-40B4-BE49-F238E27FC236}">
                <a16:creationId xmlns:a16="http://schemas.microsoft.com/office/drawing/2014/main" id="{EA060CA3-5382-B7E2-95B6-32CEFF1886D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243B575-BEC0-4B99-8FFE-C641CB2820C0}" type="slidenum">
              <a:rPr lang="en-US" altLang="en-US" sz="1400">
                <a:solidFill>
                  <a:schemeClr val="bg1"/>
                </a:solidFill>
                <a:latin typeface="Alba" pitchFamily="2" charset="0"/>
              </a:rPr>
              <a:pPr/>
              <a:t>37</a:t>
            </a:fld>
            <a:endParaRPr lang="en-US" altLang="en-US" sz="1400">
              <a:solidFill>
                <a:schemeClr val="bg1"/>
              </a:solidFill>
              <a:latin typeface="Alba" pitchFamily="2" charset="0"/>
            </a:endParaRPr>
          </a:p>
        </p:txBody>
      </p:sp>
      <p:pic>
        <p:nvPicPr>
          <p:cNvPr id="208898" name="Picture 2" descr="File0118">
            <a:extLst>
              <a:ext uri="{FF2B5EF4-FFF2-40B4-BE49-F238E27FC236}">
                <a16:creationId xmlns:a16="http://schemas.microsoft.com/office/drawing/2014/main" id="{6965E984-2E12-0D9D-7DF3-A4C030663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278" t="54001" r="14922" b="27884"/>
          <a:stretch>
            <a:fillRect/>
          </a:stretch>
        </p:blipFill>
        <p:spPr bwMode="auto">
          <a:xfrm>
            <a:off x="900113" y="1028700"/>
            <a:ext cx="7380287"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08898"/>
                                        </p:tgtEl>
                                        <p:attrNameLst>
                                          <p:attrName>style.visibility</p:attrName>
                                        </p:attrNameLst>
                                      </p:cBhvr>
                                      <p:to>
                                        <p:strVal val="visible"/>
                                      </p:to>
                                    </p:set>
                                    <p:animEffect transition="in" filter="box(out)">
                                      <p:cBhvr>
                                        <p:cTn id="7" dur="500"/>
                                        <p:tgtEl>
                                          <p:spTgt spid="208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AD1D37D2-23AE-24BD-D364-58ED215642C5}"/>
              </a:ext>
            </a:extLst>
          </p:cNvPr>
          <p:cNvSpPr>
            <a:spLocks noGrp="1" noChangeArrowheads="1"/>
          </p:cNvSpPr>
          <p:nvPr>
            <p:ph type="title"/>
          </p:nvPr>
        </p:nvSpPr>
        <p:spPr/>
        <p:txBody>
          <a:bodyPr/>
          <a:lstStyle/>
          <a:p>
            <a:pPr eaLnBrk="1" hangingPunct="1"/>
            <a:r>
              <a:rPr lang="en-IN" altLang="en-US"/>
              <a:t>Biomechanics of Knee joint</a:t>
            </a:r>
          </a:p>
        </p:txBody>
      </p:sp>
      <p:sp>
        <p:nvSpPr>
          <p:cNvPr id="105475" name="Content Placeholder 1">
            <a:extLst>
              <a:ext uri="{FF2B5EF4-FFF2-40B4-BE49-F238E27FC236}">
                <a16:creationId xmlns:a16="http://schemas.microsoft.com/office/drawing/2014/main" id="{3B65DFF8-4AFD-CC7D-7157-F4950F946A6A}"/>
              </a:ext>
            </a:extLst>
          </p:cNvPr>
          <p:cNvSpPr>
            <a:spLocks noGrp="1" noChangeArrowheads="1"/>
          </p:cNvSpPr>
          <p:nvPr>
            <p:ph idx="1"/>
          </p:nvPr>
        </p:nvSpPr>
        <p:spPr>
          <a:xfrm>
            <a:off x="447675" y="1309688"/>
            <a:ext cx="4635500" cy="5327650"/>
          </a:xfrm>
        </p:spPr>
        <p:txBody>
          <a:bodyPr/>
          <a:lstStyle/>
          <a:p>
            <a:pPr eaLnBrk="1" hangingPunct="1"/>
            <a:r>
              <a:rPr lang="en-US" altLang="en-US"/>
              <a:t>The knee joint is one of the most complex and important joints in the human body. It is responsible for supporting body weight, allowing various types of movement, and providing stability. The biomechanics of the knee joint involve the study of its structure, function, and the forces acting on it during different activities.</a:t>
            </a:r>
          </a:p>
          <a:p>
            <a:pPr eaLnBrk="1" hangingPunct="1"/>
            <a:r>
              <a:rPr lang="en-US" altLang="en-US"/>
              <a:t>The knee joint is a major load-bearing joint in the lower extremity.</a:t>
            </a:r>
          </a:p>
          <a:p>
            <a:pPr eaLnBrk="1" hangingPunct="1"/>
            <a:r>
              <a:rPr lang="en-US" altLang="en-US"/>
              <a:t>The knee is the largest joint and replicates a modified hinge joint. The knee joint is an essential joint in the skeletal system responsible for human locomotion and is vulnerable to injuries during sports activity</a:t>
            </a:r>
            <a:r>
              <a:rPr lang="en-US" altLang="en-US">
                <a:solidFill>
                  <a:srgbClr val="FFFFFF"/>
                </a:solidFill>
              </a:rPr>
              <a:t>.</a:t>
            </a:r>
            <a:endParaRPr lang="en-IN" altLang="en-US">
              <a:solidFill>
                <a:srgbClr val="FFFFFF"/>
              </a:solidFill>
            </a:endParaRPr>
          </a:p>
        </p:txBody>
      </p:sp>
      <p:sp>
        <p:nvSpPr>
          <p:cNvPr id="105476" name="Slide Number Placeholder 3">
            <a:extLst>
              <a:ext uri="{FF2B5EF4-FFF2-40B4-BE49-F238E27FC236}">
                <a16:creationId xmlns:a16="http://schemas.microsoft.com/office/drawing/2014/main" id="{A58B379F-8FFD-5F32-6333-B914EBFCBC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A8C757-E923-4CF2-9C26-BACC977130F7}" type="slidenum">
              <a:rPr lang="en-US" altLang="en-US" sz="1400">
                <a:solidFill>
                  <a:schemeClr val="bg1"/>
                </a:solidFill>
                <a:latin typeface="Alba" pitchFamily="2" charset="0"/>
              </a:rPr>
              <a:pPr/>
              <a:t>38</a:t>
            </a:fld>
            <a:endParaRPr lang="en-US" altLang="en-US" sz="1400">
              <a:solidFill>
                <a:schemeClr val="bg1"/>
              </a:solidFill>
              <a:latin typeface="Alba" pitchFamily="2" charset="0"/>
            </a:endParaRPr>
          </a:p>
        </p:txBody>
      </p:sp>
      <p:pic>
        <p:nvPicPr>
          <p:cNvPr id="105477" name="Picture 2">
            <a:extLst>
              <a:ext uri="{FF2B5EF4-FFF2-40B4-BE49-F238E27FC236}">
                <a16:creationId xmlns:a16="http://schemas.microsoft.com/office/drawing/2014/main" id="{F9F3BC2C-6694-4ACE-011B-E47A6165E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463" y="977900"/>
            <a:ext cx="3919537"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7AE3FCFC-A273-D49B-2C79-D81DA120E28B}"/>
              </a:ext>
            </a:extLst>
          </p:cNvPr>
          <p:cNvSpPr>
            <a:spLocks noGrp="1" noChangeArrowheads="1"/>
          </p:cNvSpPr>
          <p:nvPr>
            <p:ph type="title"/>
          </p:nvPr>
        </p:nvSpPr>
        <p:spPr/>
        <p:txBody>
          <a:bodyPr/>
          <a:lstStyle/>
          <a:p>
            <a:pPr eaLnBrk="1" hangingPunct="1"/>
            <a:endParaRPr lang="en-IN" altLang="en-US"/>
          </a:p>
        </p:txBody>
      </p:sp>
      <p:sp>
        <p:nvSpPr>
          <p:cNvPr id="106499" name="Content Placeholder 2">
            <a:extLst>
              <a:ext uri="{FF2B5EF4-FFF2-40B4-BE49-F238E27FC236}">
                <a16:creationId xmlns:a16="http://schemas.microsoft.com/office/drawing/2014/main" id="{8CE2E1D3-F136-6340-71B0-3C3F3349047D}"/>
              </a:ext>
            </a:extLst>
          </p:cNvPr>
          <p:cNvSpPr>
            <a:spLocks noGrp="1" noChangeArrowheads="1"/>
          </p:cNvSpPr>
          <p:nvPr>
            <p:ph idx="1"/>
          </p:nvPr>
        </p:nvSpPr>
        <p:spPr/>
        <p:txBody>
          <a:bodyPr/>
          <a:lstStyle/>
          <a:p>
            <a:pPr eaLnBrk="1" hangingPunct="1"/>
            <a:endParaRPr lang="en-IN" altLang="en-US"/>
          </a:p>
        </p:txBody>
      </p:sp>
      <p:sp>
        <p:nvSpPr>
          <p:cNvPr id="4" name="Footer Placeholder 3">
            <a:extLst>
              <a:ext uri="{FF2B5EF4-FFF2-40B4-BE49-F238E27FC236}">
                <a16:creationId xmlns:a16="http://schemas.microsoft.com/office/drawing/2014/main" id="{1EC8A7F4-F2CE-49DB-B38A-B257C0259E81}"/>
              </a:ext>
            </a:extLst>
          </p:cNvPr>
          <p:cNvSpPr>
            <a:spLocks noGrp="1"/>
          </p:cNvSpPr>
          <p:nvPr>
            <p:ph type="ftr" sz="quarter" idx="11"/>
          </p:nvPr>
        </p:nvSpPr>
        <p:spPr/>
        <p:txBody>
          <a:bodyPr/>
          <a:lstStyle/>
          <a:p>
            <a:pPr>
              <a:defRPr/>
            </a:pPr>
            <a:r>
              <a:rPr lang="en-US"/>
              <a:t>Prof. Saeed Makarem</a:t>
            </a:r>
          </a:p>
        </p:txBody>
      </p:sp>
      <p:sp>
        <p:nvSpPr>
          <p:cNvPr id="106501" name="Slide Number Placeholder 4">
            <a:extLst>
              <a:ext uri="{FF2B5EF4-FFF2-40B4-BE49-F238E27FC236}">
                <a16:creationId xmlns:a16="http://schemas.microsoft.com/office/drawing/2014/main" id="{7592B777-CF47-55BF-A551-D839E599340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96E0DB-FE3C-47DE-BB62-7D9BE99E7D44}" type="slidenum">
              <a:rPr lang="en-US" altLang="en-US">
                <a:solidFill>
                  <a:srgbClr val="898989"/>
                </a:solidFill>
              </a:rPr>
              <a:pPr/>
              <a:t>39</a:t>
            </a:fld>
            <a:endParaRPr lang="en-US" altLang="en-US">
              <a:solidFill>
                <a:srgbClr val="898989"/>
              </a:solidFill>
            </a:endParaRPr>
          </a:p>
        </p:txBody>
      </p:sp>
      <p:pic>
        <p:nvPicPr>
          <p:cNvPr id="106502" name="Picture 6">
            <a:extLst>
              <a:ext uri="{FF2B5EF4-FFF2-40B4-BE49-F238E27FC236}">
                <a16:creationId xmlns:a16="http://schemas.microsoft.com/office/drawing/2014/main" id="{4D5E8485-2469-272C-D5F9-F925D629F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25538"/>
            <a:ext cx="7894638"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C9AB6-512E-4B1D-8217-ED3625CB755E}"/>
              </a:ext>
            </a:extLst>
          </p:cNvPr>
          <p:cNvSpPr>
            <a:spLocks noGrp="1"/>
          </p:cNvSpPr>
          <p:nvPr>
            <p:ph type="title"/>
          </p:nvPr>
        </p:nvSpPr>
        <p:spPr>
          <a:xfrm>
            <a:off x="457200" y="274638"/>
            <a:ext cx="8229600" cy="922337"/>
          </a:xfrm>
          <a:solidFill>
            <a:schemeClr val="accent1">
              <a:lumMod val="20000"/>
              <a:lumOff val="80000"/>
            </a:schemeClr>
          </a:solidFill>
          <a:ln>
            <a:solidFill>
              <a:schemeClr val="tx1"/>
            </a:solidFill>
          </a:ln>
        </p:spPr>
        <p:txBody>
          <a:bodyPr rtlCol="0">
            <a:normAutofit/>
          </a:bodyPr>
          <a:lstStyle/>
          <a:p>
            <a:pPr eaLnBrk="1" fontAlgn="auto" hangingPunct="1">
              <a:spcAft>
                <a:spcPts val="0"/>
              </a:spcAft>
              <a:defRPr/>
            </a:pPr>
            <a:r>
              <a:rPr lang="en-US" b="1" dirty="0">
                <a:solidFill>
                  <a:srgbClr val="FF0000"/>
                </a:solidFill>
                <a:latin typeface="Arial Black" pitchFamily="34" charset="0"/>
              </a:rPr>
              <a:t>Objectives</a:t>
            </a:r>
          </a:p>
        </p:txBody>
      </p:sp>
      <p:sp>
        <p:nvSpPr>
          <p:cNvPr id="2" name="Content Placeholder 1">
            <a:extLst>
              <a:ext uri="{FF2B5EF4-FFF2-40B4-BE49-F238E27FC236}">
                <a16:creationId xmlns:a16="http://schemas.microsoft.com/office/drawing/2014/main" id="{B884ECFA-E2C8-4E63-8486-8688C1325903}"/>
              </a:ext>
            </a:extLst>
          </p:cNvPr>
          <p:cNvSpPr>
            <a:spLocks noGrp="1"/>
          </p:cNvSpPr>
          <p:nvPr>
            <p:ph idx="1"/>
          </p:nvPr>
        </p:nvSpPr>
        <p:spPr>
          <a:xfrm>
            <a:off x="250825" y="2014538"/>
            <a:ext cx="4849813" cy="3686175"/>
          </a:xfrm>
          <a:solidFill>
            <a:schemeClr val="accent3">
              <a:lumMod val="20000"/>
              <a:lumOff val="80000"/>
            </a:schemeClr>
          </a:solidFill>
          <a:ln>
            <a:solidFill>
              <a:schemeClr val="tx1"/>
            </a:solidFill>
          </a:ln>
        </p:spPr>
        <p:txBody>
          <a:bodyPr rtlCol="0">
            <a:normAutofit/>
          </a:bodyPr>
          <a:lstStyle/>
          <a:p>
            <a:pPr eaLnBrk="1" fontAlgn="auto" hangingPunct="1">
              <a:spcAft>
                <a:spcPts val="0"/>
              </a:spcAft>
              <a:defRPr/>
            </a:pPr>
            <a:r>
              <a:rPr lang="en-US" sz="2400" b="1" dirty="0"/>
              <a:t>By the end of the lecture, the student should be able to</a:t>
            </a:r>
            <a:r>
              <a:rPr lang="en-US" sz="2400" dirty="0"/>
              <a:t>:</a:t>
            </a:r>
          </a:p>
          <a:p>
            <a:pPr eaLnBrk="1" fontAlgn="auto" hangingPunct="1">
              <a:spcAft>
                <a:spcPts val="0"/>
              </a:spcAft>
              <a:defRPr/>
            </a:pPr>
            <a:r>
              <a:rPr lang="en-US" sz="2400" dirty="0"/>
              <a:t>Name the 3 different types of joints.</a:t>
            </a:r>
          </a:p>
          <a:p>
            <a:pPr eaLnBrk="1" fontAlgn="auto" hangingPunct="1">
              <a:spcAft>
                <a:spcPts val="0"/>
              </a:spcAft>
              <a:defRPr/>
            </a:pPr>
            <a:r>
              <a:rPr lang="en-US" sz="2400" dirty="0"/>
              <a:t>Describe the structure of each type.</a:t>
            </a:r>
          </a:p>
          <a:p>
            <a:pPr eaLnBrk="1" fontAlgn="auto" hangingPunct="1">
              <a:spcAft>
                <a:spcPts val="0"/>
              </a:spcAft>
              <a:defRPr/>
            </a:pPr>
            <a:r>
              <a:rPr lang="en-US" sz="2400" dirty="0"/>
              <a:t>Name an example of each type.</a:t>
            </a:r>
          </a:p>
          <a:p>
            <a:pPr eaLnBrk="1" fontAlgn="auto" hangingPunct="1">
              <a:spcAft>
                <a:spcPts val="0"/>
              </a:spcAft>
              <a:defRPr/>
            </a:pPr>
            <a:r>
              <a:rPr lang="en-US" sz="2400" dirty="0"/>
              <a:t>Describe the movements which occur in each type.</a:t>
            </a:r>
          </a:p>
        </p:txBody>
      </p:sp>
      <p:pic>
        <p:nvPicPr>
          <p:cNvPr id="4" name="Picture 13" descr="BALLSOCK">
            <a:extLst>
              <a:ext uri="{FF2B5EF4-FFF2-40B4-BE49-F238E27FC236}">
                <a16:creationId xmlns:a16="http://schemas.microsoft.com/office/drawing/2014/main" id="{9CF7D713-5AFE-2B1A-9FE7-CEDDAB303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559" r="2139" b="6728"/>
          <a:stretch>
            <a:fillRect/>
          </a:stretch>
        </p:blipFill>
        <p:spPr bwMode="auto">
          <a:xfrm>
            <a:off x="5329238" y="1671638"/>
            <a:ext cx="3571875"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24B44914-5F2A-FE87-54DB-B754B33717BB}"/>
              </a:ext>
            </a:extLst>
          </p:cNvPr>
          <p:cNvSpPr>
            <a:spLocks noGrp="1" noChangeArrowheads="1"/>
          </p:cNvSpPr>
          <p:nvPr>
            <p:ph type="title"/>
          </p:nvPr>
        </p:nvSpPr>
        <p:spPr/>
        <p:txBody>
          <a:bodyPr/>
          <a:lstStyle/>
          <a:p>
            <a:pPr eaLnBrk="1" hangingPunct="1"/>
            <a:endParaRPr lang="en-IN" altLang="en-US"/>
          </a:p>
        </p:txBody>
      </p:sp>
      <p:sp>
        <p:nvSpPr>
          <p:cNvPr id="107523" name="Content Placeholder 2">
            <a:extLst>
              <a:ext uri="{FF2B5EF4-FFF2-40B4-BE49-F238E27FC236}">
                <a16:creationId xmlns:a16="http://schemas.microsoft.com/office/drawing/2014/main" id="{F0C1CA02-37D7-6EC0-5FBD-254F1BBABDE5}"/>
              </a:ext>
            </a:extLst>
          </p:cNvPr>
          <p:cNvSpPr>
            <a:spLocks noGrp="1" noChangeArrowheads="1"/>
          </p:cNvSpPr>
          <p:nvPr>
            <p:ph idx="1"/>
          </p:nvPr>
        </p:nvSpPr>
        <p:spPr/>
        <p:txBody>
          <a:bodyPr/>
          <a:lstStyle/>
          <a:p>
            <a:pPr eaLnBrk="1" hangingPunct="1"/>
            <a:endParaRPr lang="en-IN" altLang="en-US"/>
          </a:p>
        </p:txBody>
      </p:sp>
      <p:sp>
        <p:nvSpPr>
          <p:cNvPr id="107524" name="Slide Number Placeholder 4">
            <a:extLst>
              <a:ext uri="{FF2B5EF4-FFF2-40B4-BE49-F238E27FC236}">
                <a16:creationId xmlns:a16="http://schemas.microsoft.com/office/drawing/2014/main" id="{FCDF3D0A-78EA-CD12-F52F-1B24D89776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FC085F-DA7C-4E45-B5B3-FED5344E2E7A}" type="slidenum">
              <a:rPr lang="en-US" altLang="en-US">
                <a:solidFill>
                  <a:srgbClr val="898989"/>
                </a:solidFill>
              </a:rPr>
              <a:pPr/>
              <a:t>40</a:t>
            </a:fld>
            <a:endParaRPr lang="en-US" altLang="en-US">
              <a:solidFill>
                <a:srgbClr val="898989"/>
              </a:solidFill>
            </a:endParaRPr>
          </a:p>
        </p:txBody>
      </p:sp>
      <p:pic>
        <p:nvPicPr>
          <p:cNvPr id="107525" name="Picture 8">
            <a:extLst>
              <a:ext uri="{FF2B5EF4-FFF2-40B4-BE49-F238E27FC236}">
                <a16:creationId xmlns:a16="http://schemas.microsoft.com/office/drawing/2014/main" id="{FCDC7F49-F80D-401A-6A80-4CF9242F4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 r="407"/>
          <a:stretch>
            <a:fillRect/>
          </a:stretch>
        </p:blipFill>
        <p:spPr bwMode="auto">
          <a:xfrm>
            <a:off x="457200" y="404813"/>
            <a:ext cx="838041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9E0A97D4-F159-872F-8C18-AC98D2D46176}"/>
              </a:ext>
            </a:extLst>
          </p:cNvPr>
          <p:cNvSpPr>
            <a:spLocks noGrp="1" noChangeArrowheads="1"/>
          </p:cNvSpPr>
          <p:nvPr>
            <p:ph type="title"/>
          </p:nvPr>
        </p:nvSpPr>
        <p:spPr/>
        <p:txBody>
          <a:bodyPr/>
          <a:lstStyle/>
          <a:p>
            <a:pPr eaLnBrk="1" hangingPunct="1"/>
            <a:endParaRPr lang="en-IN" altLang="en-US"/>
          </a:p>
        </p:txBody>
      </p:sp>
      <p:sp>
        <p:nvSpPr>
          <p:cNvPr id="108547" name="Content Placeholder 2">
            <a:extLst>
              <a:ext uri="{FF2B5EF4-FFF2-40B4-BE49-F238E27FC236}">
                <a16:creationId xmlns:a16="http://schemas.microsoft.com/office/drawing/2014/main" id="{B9DA2EB7-E1F9-7B68-7C2A-12A53D6D2D30}"/>
              </a:ext>
            </a:extLst>
          </p:cNvPr>
          <p:cNvSpPr>
            <a:spLocks noGrp="1" noChangeArrowheads="1"/>
          </p:cNvSpPr>
          <p:nvPr>
            <p:ph idx="1"/>
          </p:nvPr>
        </p:nvSpPr>
        <p:spPr/>
        <p:txBody>
          <a:bodyPr/>
          <a:lstStyle/>
          <a:p>
            <a:pPr eaLnBrk="1" hangingPunct="1"/>
            <a:endParaRPr lang="en-IN" altLang="en-US"/>
          </a:p>
        </p:txBody>
      </p:sp>
      <p:sp>
        <p:nvSpPr>
          <p:cNvPr id="108548" name="Slide Number Placeholder 4">
            <a:extLst>
              <a:ext uri="{FF2B5EF4-FFF2-40B4-BE49-F238E27FC236}">
                <a16:creationId xmlns:a16="http://schemas.microsoft.com/office/drawing/2014/main" id="{61CB08B3-2743-DA3E-8590-D86FAB512F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C0975B-328F-4B0B-8E3E-97B2AB68006D}" type="slidenum">
              <a:rPr lang="en-US" altLang="en-US">
                <a:solidFill>
                  <a:srgbClr val="898989"/>
                </a:solidFill>
              </a:rPr>
              <a:pPr/>
              <a:t>41</a:t>
            </a:fld>
            <a:endParaRPr lang="en-US" altLang="en-US">
              <a:solidFill>
                <a:srgbClr val="898989"/>
              </a:solidFill>
            </a:endParaRPr>
          </a:p>
        </p:txBody>
      </p:sp>
      <p:pic>
        <p:nvPicPr>
          <p:cNvPr id="108549" name="Picture 6">
            <a:extLst>
              <a:ext uri="{FF2B5EF4-FFF2-40B4-BE49-F238E27FC236}">
                <a16:creationId xmlns:a16="http://schemas.microsoft.com/office/drawing/2014/main" id="{E94C6FAB-8EF3-4A63-2F96-3BB7DC65B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25538"/>
            <a:ext cx="7602538"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461ECD16-E601-B122-5E0C-C87C24216124}"/>
              </a:ext>
            </a:extLst>
          </p:cNvPr>
          <p:cNvSpPr>
            <a:spLocks noGrp="1" noChangeArrowheads="1"/>
          </p:cNvSpPr>
          <p:nvPr>
            <p:ph type="title"/>
          </p:nvPr>
        </p:nvSpPr>
        <p:spPr/>
        <p:txBody>
          <a:bodyPr/>
          <a:lstStyle/>
          <a:p>
            <a:pPr eaLnBrk="1" hangingPunct="1"/>
            <a:endParaRPr lang="en-IN" altLang="en-US"/>
          </a:p>
        </p:txBody>
      </p:sp>
      <p:sp>
        <p:nvSpPr>
          <p:cNvPr id="109571" name="Content Placeholder 2">
            <a:extLst>
              <a:ext uri="{FF2B5EF4-FFF2-40B4-BE49-F238E27FC236}">
                <a16:creationId xmlns:a16="http://schemas.microsoft.com/office/drawing/2014/main" id="{5C1F0661-F4CF-DFD3-AEEE-6BCEB9AD066B}"/>
              </a:ext>
            </a:extLst>
          </p:cNvPr>
          <p:cNvSpPr>
            <a:spLocks noGrp="1" noChangeArrowheads="1"/>
          </p:cNvSpPr>
          <p:nvPr>
            <p:ph idx="1"/>
          </p:nvPr>
        </p:nvSpPr>
        <p:spPr/>
        <p:txBody>
          <a:bodyPr/>
          <a:lstStyle/>
          <a:p>
            <a:pPr eaLnBrk="1" hangingPunct="1"/>
            <a:endParaRPr lang="en-IN" altLang="en-US"/>
          </a:p>
        </p:txBody>
      </p:sp>
      <p:sp>
        <p:nvSpPr>
          <p:cNvPr id="109572" name="Slide Number Placeholder 4">
            <a:extLst>
              <a:ext uri="{FF2B5EF4-FFF2-40B4-BE49-F238E27FC236}">
                <a16:creationId xmlns:a16="http://schemas.microsoft.com/office/drawing/2014/main" id="{F485F374-3132-347E-8ABD-B8C7C8D4F80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7E7B5C7-803A-4CD5-BF58-2D34A3AE5D75}" type="slidenum">
              <a:rPr lang="en-US" altLang="en-US">
                <a:solidFill>
                  <a:srgbClr val="898989"/>
                </a:solidFill>
              </a:rPr>
              <a:pPr/>
              <a:t>42</a:t>
            </a:fld>
            <a:endParaRPr lang="en-US" altLang="en-US">
              <a:solidFill>
                <a:srgbClr val="898989"/>
              </a:solidFill>
            </a:endParaRPr>
          </a:p>
        </p:txBody>
      </p:sp>
      <p:pic>
        <p:nvPicPr>
          <p:cNvPr id="109573" name="Picture 8">
            <a:extLst>
              <a:ext uri="{FF2B5EF4-FFF2-40B4-BE49-F238E27FC236}">
                <a16:creationId xmlns:a16="http://schemas.microsoft.com/office/drawing/2014/main" id="{FFD790FF-7A96-AAF5-88FC-AC4567506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25538"/>
            <a:ext cx="8169275" cy="520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CC3F6506-2ACC-CD43-B518-BDABB44E4ACB}"/>
              </a:ext>
            </a:extLst>
          </p:cNvPr>
          <p:cNvSpPr>
            <a:spLocks noGrp="1" noChangeArrowheads="1"/>
          </p:cNvSpPr>
          <p:nvPr>
            <p:ph type="title"/>
          </p:nvPr>
        </p:nvSpPr>
        <p:spPr/>
        <p:txBody>
          <a:bodyPr/>
          <a:lstStyle/>
          <a:p>
            <a:pPr eaLnBrk="1" hangingPunct="1"/>
            <a:endParaRPr lang="en-IN" altLang="en-US"/>
          </a:p>
        </p:txBody>
      </p:sp>
      <p:sp>
        <p:nvSpPr>
          <p:cNvPr id="110595" name="Content Placeholder 2">
            <a:extLst>
              <a:ext uri="{FF2B5EF4-FFF2-40B4-BE49-F238E27FC236}">
                <a16:creationId xmlns:a16="http://schemas.microsoft.com/office/drawing/2014/main" id="{D0210963-691A-BB2D-CD56-4C72567EE711}"/>
              </a:ext>
            </a:extLst>
          </p:cNvPr>
          <p:cNvSpPr>
            <a:spLocks noGrp="1" noChangeArrowheads="1"/>
          </p:cNvSpPr>
          <p:nvPr>
            <p:ph idx="1"/>
          </p:nvPr>
        </p:nvSpPr>
        <p:spPr/>
        <p:txBody>
          <a:bodyPr/>
          <a:lstStyle/>
          <a:p>
            <a:pPr eaLnBrk="1" hangingPunct="1"/>
            <a:endParaRPr lang="en-IN" altLang="en-US"/>
          </a:p>
        </p:txBody>
      </p:sp>
      <p:sp>
        <p:nvSpPr>
          <p:cNvPr id="110596" name="Slide Number Placeholder 4">
            <a:extLst>
              <a:ext uri="{FF2B5EF4-FFF2-40B4-BE49-F238E27FC236}">
                <a16:creationId xmlns:a16="http://schemas.microsoft.com/office/drawing/2014/main" id="{BF1737BC-C1A7-0E40-0259-98D7FA12AA6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D3501F-251A-4180-8AB6-A1853FC182FD}" type="slidenum">
              <a:rPr lang="en-US" altLang="en-US">
                <a:solidFill>
                  <a:srgbClr val="898989"/>
                </a:solidFill>
              </a:rPr>
              <a:pPr/>
              <a:t>43</a:t>
            </a:fld>
            <a:endParaRPr lang="en-US" altLang="en-US">
              <a:solidFill>
                <a:srgbClr val="898989"/>
              </a:solidFill>
            </a:endParaRPr>
          </a:p>
        </p:txBody>
      </p:sp>
      <p:pic>
        <p:nvPicPr>
          <p:cNvPr id="110597" name="Picture 6">
            <a:extLst>
              <a:ext uri="{FF2B5EF4-FFF2-40B4-BE49-F238E27FC236}">
                <a16:creationId xmlns:a16="http://schemas.microsoft.com/office/drawing/2014/main" id="{37DC09BD-DC9F-3168-1F45-EB7386C1D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25538"/>
            <a:ext cx="8110538"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4C4CBA2A-4FC5-7A8C-5502-02A02C8932AB}"/>
              </a:ext>
            </a:extLst>
          </p:cNvPr>
          <p:cNvSpPr>
            <a:spLocks noGrp="1" noChangeArrowheads="1"/>
          </p:cNvSpPr>
          <p:nvPr>
            <p:ph type="title"/>
          </p:nvPr>
        </p:nvSpPr>
        <p:spPr/>
        <p:txBody>
          <a:bodyPr/>
          <a:lstStyle/>
          <a:p>
            <a:pPr eaLnBrk="1" hangingPunct="1"/>
            <a:r>
              <a:rPr lang="en-US" altLang="en-US"/>
              <a:t>Circulatory system</a:t>
            </a:r>
            <a:endParaRPr lang="en-IN" altLang="en-US"/>
          </a:p>
        </p:txBody>
      </p:sp>
      <p:sp>
        <p:nvSpPr>
          <p:cNvPr id="3" name="Content Placeholder 2">
            <a:extLst>
              <a:ext uri="{FF2B5EF4-FFF2-40B4-BE49-F238E27FC236}">
                <a16:creationId xmlns:a16="http://schemas.microsoft.com/office/drawing/2014/main" id="{EB1118A4-26C8-4306-AF60-4C033FEA8481}"/>
              </a:ext>
            </a:extLst>
          </p:cNvPr>
          <p:cNvSpPr>
            <a:spLocks noGrp="1"/>
          </p:cNvSpPr>
          <p:nvPr>
            <p:ph idx="1"/>
          </p:nvPr>
        </p:nvSpPr>
        <p:spPr/>
        <p:txBody>
          <a:bodyPr rtlCol="0">
            <a:normAutofit fontScale="92500"/>
          </a:bodyPr>
          <a:lstStyle/>
          <a:p>
            <a:pPr algn="just" eaLnBrk="1" fontAlgn="auto" hangingPunct="1">
              <a:spcAft>
                <a:spcPts val="0"/>
              </a:spcAft>
              <a:defRPr/>
            </a:pPr>
            <a:r>
              <a:rPr lang="en-US" dirty="0"/>
              <a:t>The circulatory system, also known as the cardiovascular system, is a vital organ system in the human body responsible for the transport of blood, nutrients, gases, and waste products throughout the body.</a:t>
            </a:r>
          </a:p>
          <a:p>
            <a:pPr algn="just" eaLnBrk="1" fontAlgn="auto" hangingPunct="1">
              <a:spcAft>
                <a:spcPts val="0"/>
              </a:spcAft>
              <a:defRPr/>
            </a:pPr>
            <a:r>
              <a:rPr lang="en-US" dirty="0"/>
              <a:t>It consists of the heart, blood vessels, and blood</a:t>
            </a:r>
          </a:p>
          <a:p>
            <a:pPr algn="just" eaLnBrk="1" fontAlgn="auto" hangingPunct="1">
              <a:spcAft>
                <a:spcPts val="0"/>
              </a:spcAft>
              <a:defRPr/>
            </a:pPr>
            <a:r>
              <a:rPr lang="en-US" dirty="0"/>
              <a:t>The primary function of the circulatory system is to maintain a constant flow of blood, delivering oxygen and nutrients to cells and tissues while removing carbon dioxide and waste products from the body.</a:t>
            </a:r>
          </a:p>
          <a:p>
            <a:pPr algn="just" eaLnBrk="1" fontAlgn="auto" hangingPunct="1">
              <a:spcAft>
                <a:spcPts val="0"/>
              </a:spcAft>
              <a:defRPr/>
            </a:pPr>
            <a:r>
              <a:rPr lang="en-US" dirty="0"/>
              <a:t>The circulatory system works in coordination with other systems in the body, such as the respiratory system (to exchange gases), the digestive system (to absorb nutrients), and the excretory system (to eliminate waste products). Through this intricate network, the circulatory system helps maintain homeostasis and ensures the proper functioning of organs and tissues in the human body. Any disruptions or diseases affecting this system can lead to serious health issues.</a:t>
            </a:r>
          </a:p>
        </p:txBody>
      </p:sp>
      <p:sp>
        <p:nvSpPr>
          <p:cNvPr id="111620" name="Slide Number Placeholder 4">
            <a:extLst>
              <a:ext uri="{FF2B5EF4-FFF2-40B4-BE49-F238E27FC236}">
                <a16:creationId xmlns:a16="http://schemas.microsoft.com/office/drawing/2014/main" id="{AFB3F53F-23CE-DFA8-1FD6-100249313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CC05D03-3637-443C-BCAD-7E79A90AFAE9}" type="slidenum">
              <a:rPr lang="en-US" altLang="en-US">
                <a:solidFill>
                  <a:srgbClr val="898989"/>
                </a:solidFill>
              </a:rPr>
              <a:pPr/>
              <a:t>44</a:t>
            </a:fld>
            <a:endParaRPr lang="en-US" altLang="en-US">
              <a:solidFill>
                <a:srgbClr val="898989"/>
              </a:solidFill>
            </a:endParaRPr>
          </a:p>
        </p:txBody>
      </p:sp>
    </p:spTree>
  </p:cSld>
  <p:clrMapOvr>
    <a:masterClrMapping/>
  </p:clrMapOvr>
  <p:transition>
    <p:cut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B7E376D8-0CCA-5269-390B-78A212F0E084}"/>
              </a:ext>
            </a:extLst>
          </p:cNvPr>
          <p:cNvSpPr>
            <a:spLocks noGrp="1" noChangeArrowheads="1"/>
          </p:cNvSpPr>
          <p:nvPr>
            <p:ph type="title"/>
          </p:nvPr>
        </p:nvSpPr>
        <p:spPr/>
        <p:txBody>
          <a:bodyPr/>
          <a:lstStyle/>
          <a:p>
            <a:pPr eaLnBrk="1" hangingPunct="1"/>
            <a:r>
              <a:rPr lang="en-US" altLang="en-US"/>
              <a:t>Modeling the flow in blood vessels</a:t>
            </a:r>
            <a:endParaRPr lang="en-IN" altLang="en-US"/>
          </a:p>
        </p:txBody>
      </p:sp>
      <p:sp>
        <p:nvSpPr>
          <p:cNvPr id="112643" name="Content Placeholder 2">
            <a:extLst>
              <a:ext uri="{FF2B5EF4-FFF2-40B4-BE49-F238E27FC236}">
                <a16:creationId xmlns:a16="http://schemas.microsoft.com/office/drawing/2014/main" id="{3F2591AF-60AB-0B44-5593-570E85B6EE3D}"/>
              </a:ext>
            </a:extLst>
          </p:cNvPr>
          <p:cNvSpPr>
            <a:spLocks noGrp="1" noChangeArrowheads="1"/>
          </p:cNvSpPr>
          <p:nvPr>
            <p:ph idx="1"/>
          </p:nvPr>
        </p:nvSpPr>
        <p:spPr/>
        <p:txBody>
          <a:bodyPr/>
          <a:lstStyle/>
          <a:p>
            <a:pPr eaLnBrk="1" hangingPunct="1"/>
            <a:r>
              <a:rPr lang="en-US" altLang="en-US"/>
              <a:t>Modeling the flow of blood in blood vessels is a complex and important area of study in biomedical engineering, physiology, and fluid dynamics. Understanding blood flow patterns can help in diagnosing and treating various cardiovascular diseases and optimizing medical devices like stents and artificial heart valves. There are several approaches to model blood flow in blood vessels:</a:t>
            </a:r>
          </a:p>
          <a:p>
            <a:pPr eaLnBrk="1" hangingPunct="1"/>
            <a:r>
              <a:rPr lang="en-US" altLang="en-US"/>
              <a:t>Mathematical Models: Mathematical models use equations and numerical methods to simulate blood flow. The most common approach is to apply the Navier-Stokes equations, which describe the motion of fluids. However, since blood is a non-Newtonian fluid (its viscosity changes with shear rate), more sophisticated models like the Navier-Stokes equations with a non-Newtonian viscosity term or power-law models are often used.</a:t>
            </a:r>
            <a:endParaRPr lang="en-IN" altLang="en-US"/>
          </a:p>
        </p:txBody>
      </p:sp>
      <p:sp>
        <p:nvSpPr>
          <p:cNvPr id="112644" name="Slide Number Placeholder 4">
            <a:extLst>
              <a:ext uri="{FF2B5EF4-FFF2-40B4-BE49-F238E27FC236}">
                <a16:creationId xmlns:a16="http://schemas.microsoft.com/office/drawing/2014/main" id="{87F90C65-EC83-1823-E40E-52E317C9E1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76E090-634A-4390-9551-992B4026BDFD}" type="slidenum">
              <a:rPr lang="en-US" altLang="en-US">
                <a:solidFill>
                  <a:srgbClr val="898989"/>
                </a:solidFill>
              </a:rPr>
              <a:pPr/>
              <a:t>45</a:t>
            </a:fld>
            <a:endParaRPr lang="en-US" altLang="en-US">
              <a:solidFill>
                <a:srgbClr val="898989"/>
              </a:solidFill>
            </a:endParaRPr>
          </a:p>
        </p:txBody>
      </p:sp>
    </p:spTree>
  </p:cSld>
  <p:clrMapOvr>
    <a:masterClrMapping/>
  </p:clrMapOvr>
  <p:transition>
    <p:cut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469773D3-E357-1FCA-0420-A7CF84A4093A}"/>
              </a:ext>
            </a:extLst>
          </p:cNvPr>
          <p:cNvSpPr>
            <a:spLocks noGrp="1" noChangeArrowheads="1"/>
          </p:cNvSpPr>
          <p:nvPr>
            <p:ph type="title"/>
          </p:nvPr>
        </p:nvSpPr>
        <p:spPr>
          <a:xfrm>
            <a:off x="628650" y="0"/>
            <a:ext cx="7886700" cy="1325563"/>
          </a:xfrm>
        </p:spPr>
        <p:txBody>
          <a:bodyPr/>
          <a:lstStyle/>
          <a:p>
            <a:pPr eaLnBrk="1" hangingPunct="1"/>
            <a:r>
              <a:rPr lang="en-IN" altLang="en-US"/>
              <a:t>The Navier-Stokes equations</a:t>
            </a:r>
          </a:p>
        </p:txBody>
      </p:sp>
      <p:sp>
        <p:nvSpPr>
          <p:cNvPr id="3" name="Content Placeholder 2">
            <a:extLst>
              <a:ext uri="{FF2B5EF4-FFF2-40B4-BE49-F238E27FC236}">
                <a16:creationId xmlns:a16="http://schemas.microsoft.com/office/drawing/2014/main" id="{48864B1D-A3CE-4939-B53A-28807C1ADD03}"/>
              </a:ext>
            </a:extLst>
          </p:cNvPr>
          <p:cNvSpPr>
            <a:spLocks noGrp="1"/>
          </p:cNvSpPr>
          <p:nvPr>
            <p:ph idx="1"/>
          </p:nvPr>
        </p:nvSpPr>
        <p:spPr>
          <a:xfrm>
            <a:off x="457200" y="898525"/>
            <a:ext cx="8229600" cy="6030913"/>
          </a:xfrm>
        </p:spPr>
        <p:txBody>
          <a:bodyPr rtlCol="0">
            <a:normAutofit lnSpcReduction="10000"/>
          </a:bodyPr>
          <a:lstStyle/>
          <a:p>
            <a:pPr eaLnBrk="1" fontAlgn="auto" hangingPunct="1">
              <a:spcAft>
                <a:spcPts val="0"/>
              </a:spcAft>
              <a:defRPr/>
            </a:pPr>
            <a:r>
              <a:rPr lang="en-US" dirty="0"/>
              <a:t>The Navier-Stokes equations consist of two equations, one for conservation of momentum and another for conservation of mass (also known as the continuity equation):</a:t>
            </a:r>
          </a:p>
          <a:p>
            <a:pPr eaLnBrk="1" fontAlgn="auto" hangingPunct="1">
              <a:spcAft>
                <a:spcPts val="0"/>
              </a:spcAft>
              <a:defRPr/>
            </a:pPr>
            <a:r>
              <a:rPr lang="en-US" dirty="0"/>
              <a:t>Conservation of Momentum (Navier-Stokes equation):</a:t>
            </a:r>
          </a:p>
          <a:p>
            <a:pPr eaLnBrk="1" fontAlgn="auto" hangingPunct="1">
              <a:spcAft>
                <a:spcPts val="0"/>
              </a:spcAft>
              <a:defRPr/>
            </a:pPr>
            <a:endParaRPr lang="en-US" dirty="0"/>
          </a:p>
          <a:p>
            <a:pPr marL="342900" lvl="1" indent="0" eaLnBrk="1" fontAlgn="auto" hangingPunct="1">
              <a:spcAft>
                <a:spcPts val="0"/>
              </a:spcAft>
              <a:buFont typeface="Arial" panose="020B0604020202020204" pitchFamily="34" charset="0"/>
              <a:buNone/>
              <a:defRPr/>
            </a:pPr>
            <a:r>
              <a:rPr lang="en-US" dirty="0"/>
              <a:t>ρ * ( ∂v/∂t + v ⋅ ∇v ) = -∇P + μ * ∇^2v + ρ * g</a:t>
            </a:r>
          </a:p>
          <a:p>
            <a:pPr lvl="1" eaLnBrk="1" fontAlgn="auto" hangingPunct="1">
              <a:spcAft>
                <a:spcPts val="0"/>
              </a:spcAft>
              <a:defRPr/>
            </a:pPr>
            <a:r>
              <a:rPr lang="en-US" dirty="0"/>
              <a:t>Here:</a:t>
            </a:r>
          </a:p>
          <a:p>
            <a:pPr lvl="1" eaLnBrk="1" fontAlgn="auto" hangingPunct="1">
              <a:spcAft>
                <a:spcPts val="0"/>
              </a:spcAft>
              <a:defRPr/>
            </a:pPr>
            <a:r>
              <a:rPr lang="en-US" dirty="0"/>
              <a:t>ρ is the fluid density (mass per unit volume).</a:t>
            </a:r>
          </a:p>
          <a:p>
            <a:pPr lvl="1" eaLnBrk="1" fontAlgn="auto" hangingPunct="1">
              <a:spcAft>
                <a:spcPts val="0"/>
              </a:spcAft>
              <a:defRPr/>
            </a:pPr>
            <a:r>
              <a:rPr lang="en-US" dirty="0"/>
              <a:t>v is the velocity vector of the fluid.</a:t>
            </a:r>
          </a:p>
          <a:p>
            <a:pPr lvl="1" eaLnBrk="1" fontAlgn="auto" hangingPunct="1">
              <a:spcAft>
                <a:spcPts val="0"/>
              </a:spcAft>
              <a:defRPr/>
            </a:pPr>
            <a:r>
              <a:rPr lang="en-US" dirty="0"/>
              <a:t>t is time.</a:t>
            </a:r>
          </a:p>
          <a:p>
            <a:pPr lvl="1" eaLnBrk="1" fontAlgn="auto" hangingPunct="1">
              <a:spcAft>
                <a:spcPts val="0"/>
              </a:spcAft>
              <a:defRPr/>
            </a:pPr>
            <a:r>
              <a:rPr lang="en-US" dirty="0"/>
              <a:t>P is the pressure.</a:t>
            </a:r>
          </a:p>
          <a:p>
            <a:pPr lvl="1" eaLnBrk="1" fontAlgn="auto" hangingPunct="1">
              <a:spcAft>
                <a:spcPts val="0"/>
              </a:spcAft>
              <a:defRPr/>
            </a:pPr>
            <a:r>
              <a:rPr lang="en-US" dirty="0"/>
              <a:t>μ is the dynamic viscosity of the fluid (a measure of its resistance to shear deformation).</a:t>
            </a:r>
          </a:p>
          <a:p>
            <a:pPr lvl="1" eaLnBrk="1" fontAlgn="auto" hangingPunct="1">
              <a:spcAft>
                <a:spcPts val="0"/>
              </a:spcAft>
              <a:defRPr/>
            </a:pPr>
            <a:r>
              <a:rPr lang="en-US" dirty="0"/>
              <a:t>∇ is the gradient operator (a vector operator that represents the rate of change of a scalar field in space).</a:t>
            </a:r>
          </a:p>
          <a:p>
            <a:pPr lvl="1" eaLnBrk="1" fontAlgn="auto" hangingPunct="1">
              <a:spcAft>
                <a:spcPts val="0"/>
              </a:spcAft>
              <a:defRPr/>
            </a:pPr>
            <a:r>
              <a:rPr lang="en-US" dirty="0"/>
              <a:t>∇^2v is the Laplacian of the velocity vector (the divergence of the gradient of the velocity).</a:t>
            </a:r>
          </a:p>
          <a:p>
            <a:pPr lvl="1" eaLnBrk="1" fontAlgn="auto" hangingPunct="1">
              <a:spcAft>
                <a:spcPts val="0"/>
              </a:spcAft>
              <a:defRPr/>
            </a:pPr>
            <a:r>
              <a:rPr lang="en-US" dirty="0"/>
              <a:t>g is the acceleration due to gravity.</a:t>
            </a:r>
          </a:p>
          <a:p>
            <a:pPr eaLnBrk="1" fontAlgn="auto" hangingPunct="1">
              <a:spcAft>
                <a:spcPts val="0"/>
              </a:spcAft>
              <a:defRPr/>
            </a:pPr>
            <a:r>
              <a:rPr lang="en-US" dirty="0">
                <a:latin typeface="Söhne"/>
              </a:rPr>
              <a:t>This equation describes how the velocity of the fluid changes over time and space due to various forces, including pressure gradients, viscous forces, and gravity.</a:t>
            </a:r>
            <a:endParaRPr lang="en-IN" dirty="0"/>
          </a:p>
        </p:txBody>
      </p:sp>
      <p:sp>
        <p:nvSpPr>
          <p:cNvPr id="113668" name="Slide Number Placeholder 4">
            <a:extLst>
              <a:ext uri="{FF2B5EF4-FFF2-40B4-BE49-F238E27FC236}">
                <a16:creationId xmlns:a16="http://schemas.microsoft.com/office/drawing/2014/main" id="{BB3765C6-E261-A265-34A0-A141108799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F9FE42-3EC5-4527-9113-29060BC27A98}" type="slidenum">
              <a:rPr lang="en-US" altLang="en-US">
                <a:solidFill>
                  <a:srgbClr val="898989"/>
                </a:solidFill>
              </a:rPr>
              <a:pPr/>
              <a:t>46</a:t>
            </a:fld>
            <a:endParaRPr lang="en-US" altLang="en-US">
              <a:solidFill>
                <a:srgbClr val="898989"/>
              </a:solidFill>
            </a:endParaRPr>
          </a:p>
        </p:txBody>
      </p:sp>
    </p:spTree>
  </p:cSld>
  <p:clrMapOvr>
    <a:masterClrMapping/>
  </p:clrMapOvr>
  <p:transition>
    <p:cut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24CF86CE-0FB3-C291-2500-160416F2165C}"/>
              </a:ext>
            </a:extLst>
          </p:cNvPr>
          <p:cNvSpPr>
            <a:spLocks noGrp="1" noChangeArrowheads="1"/>
          </p:cNvSpPr>
          <p:nvPr>
            <p:ph type="title"/>
          </p:nvPr>
        </p:nvSpPr>
        <p:spPr/>
        <p:txBody>
          <a:bodyPr/>
          <a:lstStyle/>
          <a:p>
            <a:pPr eaLnBrk="1" hangingPunct="1"/>
            <a:r>
              <a:rPr lang="en-IN" altLang="en-US"/>
              <a:t>The Navier-Stokes equations</a:t>
            </a:r>
          </a:p>
        </p:txBody>
      </p:sp>
      <p:sp>
        <p:nvSpPr>
          <p:cNvPr id="3" name="Content Placeholder 2">
            <a:extLst>
              <a:ext uri="{FF2B5EF4-FFF2-40B4-BE49-F238E27FC236}">
                <a16:creationId xmlns:a16="http://schemas.microsoft.com/office/drawing/2014/main" id="{EADEABC5-40A9-4D6E-B419-1C60C3674AC3}"/>
              </a:ext>
            </a:extLst>
          </p:cNvPr>
          <p:cNvSpPr>
            <a:spLocks noGrp="1"/>
          </p:cNvSpPr>
          <p:nvPr>
            <p:ph idx="1"/>
          </p:nvPr>
        </p:nvSpPr>
        <p:spPr/>
        <p:txBody>
          <a:bodyPr rtlCol="0">
            <a:normAutofit fontScale="92500" lnSpcReduction="10000"/>
          </a:bodyPr>
          <a:lstStyle/>
          <a:p>
            <a:pPr eaLnBrk="1" fontAlgn="auto" hangingPunct="1">
              <a:spcAft>
                <a:spcPts val="0"/>
              </a:spcAft>
              <a:defRPr/>
            </a:pPr>
            <a:r>
              <a:rPr lang="en-US" dirty="0"/>
              <a:t>Conservation of Mass (Continuity equation):</a:t>
            </a:r>
          </a:p>
          <a:p>
            <a:pPr eaLnBrk="1" fontAlgn="auto" hangingPunct="1">
              <a:spcAft>
                <a:spcPts val="0"/>
              </a:spcAft>
              <a:defRPr/>
            </a:pPr>
            <a:r>
              <a:rPr lang="en-US" dirty="0"/>
              <a:t>∂ρ/∂t + ∇ ⋅ (ρ * v) = 0</a:t>
            </a:r>
          </a:p>
          <a:p>
            <a:pPr eaLnBrk="1" fontAlgn="auto" hangingPunct="1">
              <a:spcAft>
                <a:spcPts val="0"/>
              </a:spcAft>
              <a:defRPr/>
            </a:pPr>
            <a:endParaRPr lang="en-US" dirty="0"/>
          </a:p>
          <a:p>
            <a:pPr eaLnBrk="1" fontAlgn="auto" hangingPunct="1">
              <a:spcAft>
                <a:spcPts val="0"/>
              </a:spcAft>
              <a:defRPr/>
            </a:pPr>
            <a:r>
              <a:rPr lang="en-US" dirty="0"/>
              <a:t>This equation expresses the conservation of mass in a fluid. It states that the rate of change of fluid density at any point in the domain is equal to the negative divergence of the mass flow rate (ρ * v) at that point.</a:t>
            </a:r>
          </a:p>
          <a:p>
            <a:pPr eaLnBrk="1" fontAlgn="auto" hangingPunct="1">
              <a:spcAft>
                <a:spcPts val="0"/>
              </a:spcAft>
              <a:defRPr/>
            </a:pPr>
            <a:endParaRPr lang="en-US" dirty="0"/>
          </a:p>
          <a:p>
            <a:pPr eaLnBrk="1" fontAlgn="auto" hangingPunct="1">
              <a:spcAft>
                <a:spcPts val="0"/>
              </a:spcAft>
              <a:defRPr/>
            </a:pPr>
            <a:r>
              <a:rPr lang="en-US" dirty="0"/>
              <a:t>Solving the Navier-Stokes equations analytically is often challenging, if not impossible, for most real-world problems due to their non-linearity and complexity. Instead, researchers use numerical methods, such as computational fluid dynamics (CFD), to approximate solutions for practical applications. CFD simulations involve discretizing the equations and solving them iteratively on a computational grid to predict the behavior of fluids under different conditions. These simulations have revolutionized engineering design and research, allowing for better understanding and optimization of fluid flow phenomena.</a:t>
            </a:r>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IN" dirty="0"/>
          </a:p>
        </p:txBody>
      </p:sp>
      <p:sp>
        <p:nvSpPr>
          <p:cNvPr id="114692" name="Slide Number Placeholder 4">
            <a:extLst>
              <a:ext uri="{FF2B5EF4-FFF2-40B4-BE49-F238E27FC236}">
                <a16:creationId xmlns:a16="http://schemas.microsoft.com/office/drawing/2014/main" id="{F2F1EFA0-33F3-2E4C-F258-A7EF8E24D4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F942BAF-1EC9-4D69-82D9-CAE04A592CAF}" type="slidenum">
              <a:rPr lang="en-US" altLang="en-US">
                <a:solidFill>
                  <a:srgbClr val="898989"/>
                </a:solidFill>
              </a:rPr>
              <a:pPr/>
              <a:t>47</a:t>
            </a:fld>
            <a:endParaRPr lang="en-US" altLang="en-US">
              <a:solidFill>
                <a:srgbClr val="898989"/>
              </a:solidFill>
            </a:endParaRPr>
          </a:p>
        </p:txBody>
      </p:sp>
    </p:spTree>
  </p:cSld>
  <p:clrMapOvr>
    <a:masterClrMapping/>
  </p:clrMapOvr>
  <p:transition>
    <p:cut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2C69A723-105A-D399-8E3F-6D9A5E1590C2}"/>
              </a:ext>
            </a:extLst>
          </p:cNvPr>
          <p:cNvSpPr>
            <a:spLocks noGrp="1" noChangeArrowheads="1"/>
          </p:cNvSpPr>
          <p:nvPr>
            <p:ph type="title"/>
          </p:nvPr>
        </p:nvSpPr>
        <p:spPr/>
        <p:txBody>
          <a:bodyPr/>
          <a:lstStyle/>
          <a:p>
            <a:pPr eaLnBrk="1" hangingPunct="1"/>
            <a:r>
              <a:rPr lang="en-IN" altLang="en-US"/>
              <a:t>Power-Law</a:t>
            </a:r>
          </a:p>
        </p:txBody>
      </p:sp>
      <p:sp>
        <p:nvSpPr>
          <p:cNvPr id="3" name="Content Placeholder 2">
            <a:extLst>
              <a:ext uri="{FF2B5EF4-FFF2-40B4-BE49-F238E27FC236}">
                <a16:creationId xmlns:a16="http://schemas.microsoft.com/office/drawing/2014/main" id="{0083B409-0BF5-44F4-8975-B17A0FBDD70A}"/>
              </a:ext>
            </a:extLst>
          </p:cNvPr>
          <p:cNvSpPr>
            <a:spLocks noGrp="1"/>
          </p:cNvSpPr>
          <p:nvPr>
            <p:ph idx="1"/>
          </p:nvPr>
        </p:nvSpPr>
        <p:spPr>
          <a:xfrm>
            <a:off x="628650" y="1430338"/>
            <a:ext cx="7886700" cy="4351337"/>
          </a:xfrm>
        </p:spPr>
        <p:txBody>
          <a:bodyPr rtlCol="0">
            <a:normAutofit fontScale="92500" lnSpcReduction="20000"/>
          </a:bodyPr>
          <a:lstStyle/>
          <a:p>
            <a:pPr eaLnBrk="1" fontAlgn="auto" hangingPunct="1">
              <a:spcAft>
                <a:spcPts val="0"/>
              </a:spcAft>
              <a:defRPr/>
            </a:pPr>
            <a:r>
              <a:rPr lang="en-US" dirty="0">
                <a:latin typeface="Söhne"/>
              </a:rPr>
              <a:t>In fluid dynamics, a power-law model is commonly used to describe the behavior of non-Newtonian fluids. Non-Newtonian fluids are those that do not follow Newton's law of viscosity, which states that the shear stress in a fluid is directly proportional to the rate of shear strain (velocity gradient). Instead, the viscosity of non-Newtonian fluids depends on the applied stress or the rate of deformation.</a:t>
            </a:r>
          </a:p>
          <a:p>
            <a:pPr eaLnBrk="1" fontAlgn="auto" hangingPunct="1">
              <a:spcAft>
                <a:spcPts val="0"/>
              </a:spcAft>
              <a:defRPr/>
            </a:pPr>
            <a:r>
              <a:rPr lang="en-US" dirty="0">
                <a:latin typeface="Söhne"/>
              </a:rPr>
              <a:t>The power-law model for a non-Newtonian fluid relates the shear stress (τ) to the shear rate (du/</a:t>
            </a:r>
            <a:r>
              <a:rPr lang="en-US" dirty="0" err="1">
                <a:latin typeface="Söhne"/>
              </a:rPr>
              <a:t>dy</a:t>
            </a:r>
            <a:r>
              <a:rPr lang="en-US" dirty="0">
                <a:latin typeface="Söhne"/>
              </a:rPr>
              <a:t>) through the following equation:</a:t>
            </a:r>
          </a:p>
          <a:p>
            <a:pPr marL="0" indent="0" eaLnBrk="1" fontAlgn="auto" hangingPunct="1">
              <a:spcAft>
                <a:spcPts val="0"/>
              </a:spcAft>
              <a:buFont typeface="Arial" panose="020B0604020202020204" pitchFamily="34" charset="0"/>
              <a:buNone/>
              <a:defRPr/>
            </a:pPr>
            <a:r>
              <a:rPr lang="en-US" dirty="0">
                <a:latin typeface="Söhne"/>
              </a:rPr>
              <a:t>	τ = K * (du/</a:t>
            </a:r>
            <a:r>
              <a:rPr lang="en-US" dirty="0" err="1">
                <a:latin typeface="Söhne"/>
              </a:rPr>
              <a:t>dy</a:t>
            </a:r>
            <a:r>
              <a:rPr lang="en-US" dirty="0">
                <a:latin typeface="Söhne"/>
              </a:rPr>
              <a:t>)^n</a:t>
            </a:r>
          </a:p>
          <a:p>
            <a:pPr marL="0" indent="0" eaLnBrk="1" fontAlgn="auto" hangingPunct="1">
              <a:spcAft>
                <a:spcPts val="0"/>
              </a:spcAft>
              <a:buFont typeface="Arial" panose="020B0604020202020204" pitchFamily="34" charset="0"/>
              <a:buNone/>
              <a:defRPr/>
            </a:pPr>
            <a:r>
              <a:rPr lang="en-US" dirty="0">
                <a:latin typeface="Söhne"/>
              </a:rPr>
              <a:t>	where:</a:t>
            </a:r>
          </a:p>
          <a:p>
            <a:pPr marL="0" indent="0" eaLnBrk="1" fontAlgn="auto" hangingPunct="1">
              <a:spcAft>
                <a:spcPts val="0"/>
              </a:spcAft>
              <a:buFont typeface="Arial" panose="020B0604020202020204" pitchFamily="34" charset="0"/>
              <a:buNone/>
              <a:defRPr/>
            </a:pPr>
            <a:r>
              <a:rPr lang="en-US" dirty="0">
                <a:latin typeface="Söhne"/>
              </a:rPr>
              <a:t>	τ is the shear stress (force per unit area).</a:t>
            </a:r>
          </a:p>
          <a:p>
            <a:pPr marL="0" indent="0" eaLnBrk="1" fontAlgn="auto" hangingPunct="1">
              <a:spcAft>
                <a:spcPts val="0"/>
              </a:spcAft>
              <a:buFont typeface="Arial" panose="020B0604020202020204" pitchFamily="34" charset="0"/>
              <a:buNone/>
              <a:defRPr/>
            </a:pPr>
            <a:r>
              <a:rPr lang="en-US" dirty="0">
                <a:latin typeface="Söhne"/>
              </a:rPr>
              <a:t>	K is the consistency index or flow consistency coefficient (a measure of 	the fluid's resistance to flow).</a:t>
            </a:r>
          </a:p>
          <a:p>
            <a:pPr marL="0" indent="0" eaLnBrk="1" fontAlgn="auto" hangingPunct="1">
              <a:spcAft>
                <a:spcPts val="0"/>
              </a:spcAft>
              <a:buFont typeface="Arial" panose="020B0604020202020204" pitchFamily="34" charset="0"/>
              <a:buNone/>
              <a:defRPr/>
            </a:pPr>
            <a:r>
              <a:rPr lang="en-US" dirty="0">
                <a:latin typeface="Söhne"/>
              </a:rPr>
              <a:t>	du/</a:t>
            </a:r>
            <a:r>
              <a:rPr lang="en-US" dirty="0" err="1">
                <a:latin typeface="Söhne"/>
              </a:rPr>
              <a:t>dy</a:t>
            </a:r>
            <a:r>
              <a:rPr lang="en-US" dirty="0">
                <a:latin typeface="Söhne"/>
              </a:rPr>
              <a:t> is the shear rate (velocity gradient) along the direction of flow.</a:t>
            </a:r>
          </a:p>
          <a:p>
            <a:pPr marL="0" indent="0" eaLnBrk="1" fontAlgn="auto" hangingPunct="1">
              <a:spcAft>
                <a:spcPts val="0"/>
              </a:spcAft>
              <a:buFont typeface="Arial" panose="020B0604020202020204" pitchFamily="34" charset="0"/>
              <a:buNone/>
              <a:defRPr/>
            </a:pPr>
            <a:r>
              <a:rPr lang="en-US" dirty="0">
                <a:latin typeface="Söhne"/>
              </a:rPr>
              <a:t>	n is the flow behavior index or power-law exponent (dimensionless 	parameter).</a:t>
            </a:r>
          </a:p>
          <a:p>
            <a:pPr eaLnBrk="1" fontAlgn="auto" hangingPunct="1">
              <a:spcAft>
                <a:spcPts val="0"/>
              </a:spcAft>
              <a:defRPr/>
            </a:pPr>
            <a:endParaRPr lang="en-IN" dirty="0"/>
          </a:p>
        </p:txBody>
      </p:sp>
      <p:sp>
        <p:nvSpPr>
          <p:cNvPr id="115716" name="Slide Number Placeholder 4">
            <a:extLst>
              <a:ext uri="{FF2B5EF4-FFF2-40B4-BE49-F238E27FC236}">
                <a16:creationId xmlns:a16="http://schemas.microsoft.com/office/drawing/2014/main" id="{804999D9-620A-70AB-D930-2A5C0A353AF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A7F191-5611-40E7-94EE-D01F20334178}" type="slidenum">
              <a:rPr lang="en-US" altLang="en-US">
                <a:solidFill>
                  <a:srgbClr val="898989"/>
                </a:solidFill>
              </a:rPr>
              <a:pPr/>
              <a:t>48</a:t>
            </a:fld>
            <a:endParaRPr lang="en-US" altLang="en-US">
              <a:solidFill>
                <a:srgbClr val="898989"/>
              </a:solidFill>
            </a:endParaRPr>
          </a:p>
        </p:txBody>
      </p:sp>
    </p:spTree>
  </p:cSld>
  <p:clrMapOvr>
    <a:masterClrMapping/>
  </p:clrMapOvr>
  <p:transition>
    <p:cut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2">
            <a:extLst>
              <a:ext uri="{FF2B5EF4-FFF2-40B4-BE49-F238E27FC236}">
                <a16:creationId xmlns:a16="http://schemas.microsoft.com/office/drawing/2014/main" id="{759A7B05-45B0-652D-D6BA-9B850CCA2D75}"/>
              </a:ext>
            </a:extLst>
          </p:cNvPr>
          <p:cNvSpPr>
            <a:spLocks noGrp="1" noChangeArrowheads="1"/>
          </p:cNvSpPr>
          <p:nvPr>
            <p:ph idx="1"/>
          </p:nvPr>
        </p:nvSpPr>
        <p:spPr>
          <a:xfrm>
            <a:off x="336550" y="136525"/>
            <a:ext cx="7886700" cy="5657850"/>
          </a:xfrm>
        </p:spPr>
        <p:txBody>
          <a:bodyPr/>
          <a:lstStyle/>
          <a:p>
            <a:pPr eaLnBrk="1" hangingPunct="1"/>
            <a:r>
              <a:rPr lang="en-US" altLang="en-US" sz="1800"/>
              <a:t>The power-law exponent (n) determines the shear-thinning or shear-thickening behavior of the fluid:</a:t>
            </a:r>
          </a:p>
          <a:p>
            <a:pPr eaLnBrk="1" hangingPunct="1"/>
            <a:r>
              <a:rPr lang="en-US" altLang="en-US" sz="1800"/>
              <a:t>If 0 &lt; n &lt; 1, the fluid exhibits shear-thinning behavior, where its viscosity decreases as the shear rate increases. Many common non-Newtonian fluids, such as some polymer solutions and suspensions, display shear-thinning behavior.</a:t>
            </a:r>
          </a:p>
          <a:p>
            <a:pPr eaLnBrk="1" hangingPunct="1"/>
            <a:r>
              <a:rPr lang="en-US" altLang="en-US" sz="1800"/>
              <a:t>If n = 1, the fluid behaves as a Newtonian fluid, and its viscosity remains constant regardless of the shear rate. In this case, the power-law equation simplifies to the linear relationship τ = K * (du/dy).</a:t>
            </a:r>
          </a:p>
          <a:p>
            <a:pPr eaLnBrk="1" hangingPunct="1"/>
            <a:r>
              <a:rPr lang="en-US" altLang="en-US" sz="1800"/>
              <a:t>If n &gt; 1, the fluid exhibits shear-thickening behavior, where its viscosity increases as the shear rate increases. Shear-thickening behavior is less common than shear-thinning behavior and can be observed in certain concentrated suspensions and non-Newtonian fluids like cornstarch and water mixtures (commonly known as "oobleck").</a:t>
            </a:r>
          </a:p>
          <a:p>
            <a:pPr eaLnBrk="1" hangingPunct="1"/>
            <a:r>
              <a:rPr lang="en-US" altLang="en-US" sz="1800"/>
              <a:t>The power-law model is a simplified representation of non-Newtonian behavior and is suitable for many practical engineering applications. However, it is essential to note that different non-Newtonian fluids may exhibit more complex rheological behavior, and other more sophisticated models may be needed to accurately describe their flow characteristics. </a:t>
            </a:r>
          </a:p>
          <a:p>
            <a:pPr eaLnBrk="1" hangingPunct="1"/>
            <a:r>
              <a:rPr lang="en-US" altLang="en-US" sz="1800"/>
              <a:t>Various other models, such as Bingham plastic, Herschel-Bulkley, and Casson models, are also used to describe the behavior of specific types of non-Newtonian fluids.</a:t>
            </a:r>
            <a:endParaRPr lang="en-IN" altLang="en-US" sz="1800"/>
          </a:p>
        </p:txBody>
      </p:sp>
      <p:sp>
        <p:nvSpPr>
          <p:cNvPr id="116739" name="Slide Number Placeholder 4">
            <a:extLst>
              <a:ext uri="{FF2B5EF4-FFF2-40B4-BE49-F238E27FC236}">
                <a16:creationId xmlns:a16="http://schemas.microsoft.com/office/drawing/2014/main" id="{71BF9275-8C8C-C25D-627D-7B4793F304A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0FFC79-22D9-406E-8D22-456523A0F1E5}" type="slidenum">
              <a:rPr lang="en-US" altLang="en-US">
                <a:solidFill>
                  <a:srgbClr val="898989"/>
                </a:solidFill>
              </a:rPr>
              <a:pPr/>
              <a:t>49</a:t>
            </a:fld>
            <a:endParaRPr lang="en-US" altLang="en-US">
              <a:solidFill>
                <a:srgbClr val="898989"/>
              </a:solidFill>
            </a:endParaRPr>
          </a:p>
        </p:txBody>
      </p:sp>
    </p:spTree>
  </p:cSld>
  <p:clrMapOvr>
    <a:masterClrMapping/>
  </p:clrMapOvr>
  <p:transition>
    <p:cut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CA4B3E57-363A-4CE9-8DE8-3F4055964506}"/>
              </a:ext>
            </a:extLst>
          </p:cNvPr>
          <p:cNvSpPr>
            <a:spLocks noGrp="1" noChangeArrowheads="1"/>
          </p:cNvSpPr>
          <p:nvPr>
            <p:ph type="title"/>
          </p:nvPr>
        </p:nvSpPr>
        <p:spPr>
          <a:xfrm>
            <a:off x="566738" y="188913"/>
            <a:ext cx="3905250" cy="561975"/>
          </a:xfrm>
          <a:ln>
            <a:solidFill>
              <a:schemeClr val="bg1">
                <a:lumMod val="20000"/>
                <a:lumOff val="80000"/>
              </a:schemeClr>
            </a:solidFill>
          </a:ln>
          <a:effectLst>
            <a:outerShdw dist="35921" dir="2700000" algn="ctr" rotWithShape="0">
              <a:schemeClr val="bg2"/>
            </a:outerShdw>
          </a:effectLst>
        </p:spPr>
        <p:txBody>
          <a:bodyPr rtlCol="0">
            <a:normAutofit/>
          </a:bodyPr>
          <a:lstStyle/>
          <a:p>
            <a:pPr eaLnBrk="1" fontAlgn="auto" hangingPunct="1">
              <a:spcAft>
                <a:spcPts val="0"/>
              </a:spcAft>
              <a:defRPr/>
            </a:pPr>
            <a:r>
              <a:rPr lang="en-US" sz="2800" b="1" i="1" dirty="0">
                <a:solidFill>
                  <a:schemeClr val="accent2"/>
                </a:solidFill>
              </a:rPr>
              <a:t>WHAT IS A JOINT ?</a:t>
            </a:r>
            <a:endParaRPr lang="en-US" sz="2800" i="1" dirty="0">
              <a:solidFill>
                <a:schemeClr val="accent2"/>
              </a:solidFill>
            </a:endParaRPr>
          </a:p>
        </p:txBody>
      </p:sp>
      <p:sp>
        <p:nvSpPr>
          <p:cNvPr id="146435" name="Rectangle 3">
            <a:extLst>
              <a:ext uri="{FF2B5EF4-FFF2-40B4-BE49-F238E27FC236}">
                <a16:creationId xmlns:a16="http://schemas.microsoft.com/office/drawing/2014/main" id="{64804AB7-ED58-470E-B03C-C504A6A0663E}"/>
              </a:ext>
            </a:extLst>
          </p:cNvPr>
          <p:cNvSpPr>
            <a:spLocks noGrp="1" noChangeArrowheads="1"/>
          </p:cNvSpPr>
          <p:nvPr>
            <p:ph type="body" sz="half" idx="2"/>
          </p:nvPr>
        </p:nvSpPr>
        <p:spPr>
          <a:xfrm>
            <a:off x="5014913" y="1757363"/>
            <a:ext cx="3929062" cy="4376737"/>
          </a:xfrm>
          <a:ln w="28575">
            <a:solidFill>
              <a:schemeClr val="accent2"/>
            </a:solidFill>
          </a:ln>
        </p:spPr>
        <p:txBody>
          <a:bodyPr rtlCol="0">
            <a:spAutoFit/>
          </a:bodyPr>
          <a:lstStyle/>
          <a:p>
            <a:pPr eaLnBrk="1" fontAlgn="auto" hangingPunct="1">
              <a:spcAft>
                <a:spcPts val="0"/>
              </a:spcAft>
              <a:defRPr/>
            </a:pPr>
            <a:r>
              <a:rPr lang="en-US" sz="2400" dirty="0"/>
              <a:t>Every </a:t>
            </a:r>
            <a:r>
              <a:rPr lang="en-US" sz="2400" b="1" dirty="0">
                <a:solidFill>
                  <a:schemeClr val="bg1">
                    <a:lumMod val="20000"/>
                    <a:lumOff val="80000"/>
                  </a:schemeClr>
                </a:solidFill>
              </a:rPr>
              <a:t>bone</a:t>
            </a:r>
            <a:r>
              <a:rPr lang="en-US" sz="2400" dirty="0"/>
              <a:t> in the body forms a</a:t>
            </a:r>
            <a:r>
              <a:rPr lang="en-US" sz="2400" b="1" dirty="0">
                <a:solidFill>
                  <a:schemeClr val="folHlink"/>
                </a:solidFill>
              </a:rPr>
              <a:t> </a:t>
            </a:r>
            <a:r>
              <a:rPr lang="en-US" sz="2400" b="1" dirty="0">
                <a:solidFill>
                  <a:schemeClr val="accent1"/>
                </a:solidFill>
                <a:effectLst>
                  <a:outerShdw blurRad="38100" dist="38100" dir="2700000" algn="tl">
                    <a:srgbClr val="000000"/>
                  </a:outerShdw>
                </a:effectLst>
              </a:rPr>
              <a:t>joint</a:t>
            </a:r>
            <a:r>
              <a:rPr lang="en-US" sz="2400" b="1" dirty="0">
                <a:solidFill>
                  <a:schemeClr val="folHlink"/>
                </a:solidFill>
              </a:rPr>
              <a:t> </a:t>
            </a:r>
            <a:r>
              <a:rPr lang="en-US" sz="2400" dirty="0"/>
              <a:t>with at least one or more  bone, (except the hyoid bone in the neck). </a:t>
            </a:r>
          </a:p>
          <a:p>
            <a:pPr eaLnBrk="1" fontAlgn="auto" hangingPunct="1">
              <a:spcAft>
                <a:spcPts val="0"/>
              </a:spcAft>
              <a:defRPr/>
            </a:pPr>
            <a:r>
              <a:rPr lang="en-US" sz="2400" b="1" u="sng" dirty="0"/>
              <a:t>Joints </a:t>
            </a:r>
            <a:r>
              <a:rPr lang="en-US" sz="2400" u="sng" dirty="0"/>
              <a:t>have </a:t>
            </a:r>
            <a:r>
              <a:rPr lang="en-US" sz="2400" b="1" i="1" u="sng" dirty="0">
                <a:solidFill>
                  <a:srgbClr val="FF3399"/>
                </a:solidFill>
                <a:effectLst>
                  <a:outerShdw blurRad="38100" dist="38100" dir="2700000" algn="tl">
                    <a:srgbClr val="000000"/>
                  </a:outerShdw>
                </a:effectLst>
              </a:rPr>
              <a:t>two functions: </a:t>
            </a:r>
          </a:p>
          <a:p>
            <a:pPr lvl="1" eaLnBrk="1" fontAlgn="auto" hangingPunct="1">
              <a:spcAft>
                <a:spcPts val="0"/>
              </a:spcAft>
              <a:defRPr/>
            </a:pPr>
            <a:r>
              <a:rPr lang="en-US" sz="2400" dirty="0"/>
              <a:t>They hold the bones together </a:t>
            </a:r>
            <a:r>
              <a:rPr lang="en-US" sz="2400" b="1" i="1" dirty="0">
                <a:solidFill>
                  <a:srgbClr val="FF3399"/>
                </a:solidFill>
                <a:effectLst>
                  <a:outerShdw blurRad="38100" dist="38100" dir="2700000" algn="tl">
                    <a:srgbClr val="000000"/>
                  </a:outerShdw>
                </a:effectLst>
              </a:rPr>
              <a:t>securely.</a:t>
            </a:r>
          </a:p>
          <a:p>
            <a:pPr lvl="1" eaLnBrk="1" fontAlgn="auto" hangingPunct="1">
              <a:spcAft>
                <a:spcPts val="0"/>
              </a:spcAft>
              <a:defRPr/>
            </a:pPr>
            <a:r>
              <a:rPr lang="en-US" sz="2400" dirty="0"/>
              <a:t>Also it give the rigid skeleton </a:t>
            </a:r>
            <a:r>
              <a:rPr lang="en-US" sz="2400" b="1" i="1" dirty="0">
                <a:solidFill>
                  <a:srgbClr val="FF3399"/>
                </a:solidFill>
                <a:effectLst>
                  <a:outerShdw blurRad="38100" dist="38100" dir="2700000" algn="tl">
                    <a:srgbClr val="000000"/>
                  </a:outerShdw>
                </a:effectLst>
              </a:rPr>
              <a:t>mobility.</a:t>
            </a:r>
          </a:p>
        </p:txBody>
      </p:sp>
      <p:sp>
        <p:nvSpPr>
          <p:cNvPr id="39940" name="Slide Number Placeholder 5">
            <a:extLst>
              <a:ext uri="{FF2B5EF4-FFF2-40B4-BE49-F238E27FC236}">
                <a16:creationId xmlns:a16="http://schemas.microsoft.com/office/drawing/2014/main" id="{F0A4DC1A-327C-88C5-3F13-32FC632571C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E0B8D13-CBFC-46A3-87BD-035D03FB2606}" type="slidenum">
              <a:rPr lang="en-US" altLang="en-US" sz="1400">
                <a:solidFill>
                  <a:schemeClr val="bg1"/>
                </a:solidFill>
                <a:latin typeface="Alba" pitchFamily="2" charset="0"/>
              </a:rPr>
              <a:pPr/>
              <a:t>5</a:t>
            </a:fld>
            <a:endParaRPr lang="en-US" altLang="en-US" sz="1400">
              <a:solidFill>
                <a:schemeClr val="bg1"/>
              </a:solidFill>
              <a:latin typeface="Alba" pitchFamily="2" charset="0"/>
            </a:endParaRPr>
          </a:p>
        </p:txBody>
      </p:sp>
      <p:pic>
        <p:nvPicPr>
          <p:cNvPr id="146436" name="Picture 4" descr="11">
            <a:extLst>
              <a:ext uri="{FF2B5EF4-FFF2-40B4-BE49-F238E27FC236}">
                <a16:creationId xmlns:a16="http://schemas.microsoft.com/office/drawing/2014/main" id="{B53AABAD-1B69-7030-06E9-824069E4A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718" t="4541" r="4791" b="2592"/>
          <a:stretch>
            <a:fillRect/>
          </a:stretch>
        </p:blipFill>
        <p:spPr bwMode="auto">
          <a:xfrm>
            <a:off x="614363" y="1643063"/>
            <a:ext cx="380047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ext Box 5">
            <a:extLst>
              <a:ext uri="{FF2B5EF4-FFF2-40B4-BE49-F238E27FC236}">
                <a16:creationId xmlns:a16="http://schemas.microsoft.com/office/drawing/2014/main" id="{180B3799-4A1B-6E9F-E085-650FE9BB6F4A}"/>
              </a:ext>
            </a:extLst>
          </p:cNvPr>
          <p:cNvSpPr txBox="1">
            <a:spLocks noChangeArrowheads="1"/>
          </p:cNvSpPr>
          <p:nvPr/>
        </p:nvSpPr>
        <p:spPr bwMode="auto">
          <a:xfrm>
            <a:off x="655638" y="6196013"/>
            <a:ext cx="3451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b="1" i="1">
                <a:solidFill>
                  <a:schemeClr val="accent2"/>
                </a:solidFill>
              </a:rPr>
              <a:t>X-ray of the knee joint</a:t>
            </a:r>
          </a:p>
        </p:txBody>
      </p:sp>
      <p:sp>
        <p:nvSpPr>
          <p:cNvPr id="8" name="TextBox 7">
            <a:extLst>
              <a:ext uri="{FF2B5EF4-FFF2-40B4-BE49-F238E27FC236}">
                <a16:creationId xmlns:a16="http://schemas.microsoft.com/office/drawing/2014/main" id="{1BB27D7E-1CC9-4DBC-89E7-F00AFB1BE26B}"/>
              </a:ext>
            </a:extLst>
          </p:cNvPr>
          <p:cNvSpPr txBox="1"/>
          <p:nvPr/>
        </p:nvSpPr>
        <p:spPr>
          <a:xfrm>
            <a:off x="5629275" y="857250"/>
            <a:ext cx="2943225" cy="523875"/>
          </a:xfrm>
          <a:prstGeom prst="rect">
            <a:avLst/>
          </a:prstGeom>
          <a:solidFill>
            <a:schemeClr val="tx2">
              <a:lumMod val="10000"/>
              <a:lumOff val="90000"/>
            </a:schemeClr>
          </a:solidFill>
          <a:ln>
            <a:solidFill>
              <a:schemeClr val="tx1"/>
            </a:solidFill>
          </a:ln>
        </p:spPr>
        <p:txBody>
          <a:bodyPr>
            <a:spAutoFit/>
          </a:bodyPr>
          <a:lstStyle/>
          <a:p>
            <a:pPr algn="ctr" eaLnBrk="1" hangingPunct="1">
              <a:defRPr/>
            </a:pPr>
            <a:r>
              <a:rPr lang="en-US" sz="2800" b="1" dirty="0">
                <a:latin typeface="Arial" charset="0"/>
              </a:rPr>
              <a:t>INTRODUCTION</a:t>
            </a:r>
          </a:p>
        </p:txBody>
      </p:sp>
      <p:sp>
        <p:nvSpPr>
          <p:cNvPr id="39944" name="TextBox 8">
            <a:extLst>
              <a:ext uri="{FF2B5EF4-FFF2-40B4-BE49-F238E27FC236}">
                <a16:creationId xmlns:a16="http://schemas.microsoft.com/office/drawing/2014/main" id="{494799CF-1A47-3812-D525-A6720B810690}"/>
              </a:ext>
            </a:extLst>
          </p:cNvPr>
          <p:cNvSpPr txBox="1">
            <a:spLocks noChangeArrowheads="1"/>
          </p:cNvSpPr>
          <p:nvPr/>
        </p:nvSpPr>
        <p:spPr bwMode="auto">
          <a:xfrm>
            <a:off x="2071688" y="1900238"/>
            <a:ext cx="1947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Femur</a:t>
            </a:r>
          </a:p>
        </p:txBody>
      </p:sp>
      <p:sp>
        <p:nvSpPr>
          <p:cNvPr id="39945" name="TextBox 9">
            <a:extLst>
              <a:ext uri="{FF2B5EF4-FFF2-40B4-BE49-F238E27FC236}">
                <a16:creationId xmlns:a16="http://schemas.microsoft.com/office/drawing/2014/main" id="{561B46DF-C8BE-8155-0853-1DAD1CD171C9}"/>
              </a:ext>
            </a:extLst>
          </p:cNvPr>
          <p:cNvSpPr txBox="1">
            <a:spLocks noChangeArrowheads="1"/>
          </p:cNvSpPr>
          <p:nvPr/>
        </p:nvSpPr>
        <p:spPr bwMode="auto">
          <a:xfrm>
            <a:off x="1971675" y="2928938"/>
            <a:ext cx="2257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Patella</a:t>
            </a:r>
          </a:p>
        </p:txBody>
      </p:sp>
      <p:sp>
        <p:nvSpPr>
          <p:cNvPr id="39946" name="TextBox 10">
            <a:extLst>
              <a:ext uri="{FF2B5EF4-FFF2-40B4-BE49-F238E27FC236}">
                <a16:creationId xmlns:a16="http://schemas.microsoft.com/office/drawing/2014/main" id="{D4FFE409-9837-3079-804B-53C33D384597}"/>
              </a:ext>
            </a:extLst>
          </p:cNvPr>
          <p:cNvSpPr txBox="1">
            <a:spLocks noChangeArrowheads="1"/>
          </p:cNvSpPr>
          <p:nvPr/>
        </p:nvSpPr>
        <p:spPr bwMode="auto">
          <a:xfrm>
            <a:off x="2243138" y="5314950"/>
            <a:ext cx="842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Tibia</a:t>
            </a:r>
          </a:p>
        </p:txBody>
      </p:sp>
      <p:sp>
        <p:nvSpPr>
          <p:cNvPr id="39947" name="TextBox 11">
            <a:extLst>
              <a:ext uri="{FF2B5EF4-FFF2-40B4-BE49-F238E27FC236}">
                <a16:creationId xmlns:a16="http://schemas.microsoft.com/office/drawing/2014/main" id="{9C1ABBEE-3453-51C4-F904-299E3EF6C966}"/>
              </a:ext>
            </a:extLst>
          </p:cNvPr>
          <p:cNvSpPr txBox="1">
            <a:spLocks noChangeArrowheads="1"/>
          </p:cNvSpPr>
          <p:nvPr/>
        </p:nvSpPr>
        <p:spPr bwMode="auto">
          <a:xfrm>
            <a:off x="3543300" y="5414963"/>
            <a:ext cx="942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accent2"/>
                </a:solidFill>
              </a:rPr>
              <a:t>Fibula</a:t>
            </a:r>
          </a:p>
        </p:txBody>
      </p:sp>
      <p:sp>
        <p:nvSpPr>
          <p:cNvPr id="39948" name="Rectangle 12">
            <a:extLst>
              <a:ext uri="{FF2B5EF4-FFF2-40B4-BE49-F238E27FC236}">
                <a16:creationId xmlns:a16="http://schemas.microsoft.com/office/drawing/2014/main" id="{5735CFD1-463C-A3E1-D639-08AF5A4E5277}"/>
              </a:ext>
            </a:extLst>
          </p:cNvPr>
          <p:cNvSpPr>
            <a:spLocks noChangeArrowheads="1"/>
          </p:cNvSpPr>
          <p:nvPr/>
        </p:nvSpPr>
        <p:spPr bwMode="auto">
          <a:xfrm>
            <a:off x="242888" y="871538"/>
            <a:ext cx="5129212" cy="4619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t>It is a meeting of two or more bones.</a:t>
            </a: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6436"/>
                                        </p:tgtEl>
                                        <p:attrNameLst>
                                          <p:attrName>style.visibility</p:attrName>
                                        </p:attrNameLst>
                                      </p:cBhvr>
                                      <p:to>
                                        <p:strVal val="visible"/>
                                      </p:to>
                                    </p:set>
                                    <p:anim calcmode="lin" valueType="num">
                                      <p:cBhvr>
                                        <p:cTn id="7" dur="1000" fill="hold"/>
                                        <p:tgtEl>
                                          <p:spTgt spid="146436"/>
                                        </p:tgtEl>
                                        <p:attrNameLst>
                                          <p:attrName>ppt_w</p:attrName>
                                        </p:attrNameLst>
                                      </p:cBhvr>
                                      <p:tavLst>
                                        <p:tav tm="0">
                                          <p:val>
                                            <p:strVal val="#ppt_w*0.70"/>
                                          </p:val>
                                        </p:tav>
                                        <p:tav tm="100000">
                                          <p:val>
                                            <p:strVal val="#ppt_w"/>
                                          </p:val>
                                        </p:tav>
                                      </p:tavLst>
                                    </p:anim>
                                    <p:anim calcmode="lin" valueType="num">
                                      <p:cBhvr>
                                        <p:cTn id="8" dur="1000" fill="hold"/>
                                        <p:tgtEl>
                                          <p:spTgt spid="146436"/>
                                        </p:tgtEl>
                                        <p:attrNameLst>
                                          <p:attrName>ppt_h</p:attrName>
                                        </p:attrNameLst>
                                      </p:cBhvr>
                                      <p:tavLst>
                                        <p:tav tm="0">
                                          <p:val>
                                            <p:strVal val="#ppt_h"/>
                                          </p:val>
                                        </p:tav>
                                        <p:tav tm="100000">
                                          <p:val>
                                            <p:strVal val="#ppt_h"/>
                                          </p:val>
                                        </p:tav>
                                      </p:tavLst>
                                    </p:anim>
                                    <p:animEffect transition="in" filter="fade">
                                      <p:cBhvr>
                                        <p:cTn id="9" dur="1000"/>
                                        <p:tgtEl>
                                          <p:spTgt spid="146436"/>
                                        </p:tgtEl>
                                      </p:cBhvr>
                                    </p:animEffect>
                                  </p:childTnLst>
                                </p:cTn>
                              </p:par>
                              <p:par>
                                <p:cTn id="10" presetID="55" presetClass="entr" presetSubtype="0" fill="hold" nodeType="withEffect">
                                  <p:stCondLst>
                                    <p:cond delay="0"/>
                                  </p:stCondLst>
                                  <p:childTnLst>
                                    <p:set>
                                      <p:cBhvr>
                                        <p:cTn id="11" dur="1" fill="hold">
                                          <p:stCondLst>
                                            <p:cond delay="0"/>
                                          </p:stCondLst>
                                        </p:cTn>
                                        <p:tgtEl>
                                          <p:spTgt spid="146437"/>
                                        </p:tgtEl>
                                        <p:attrNameLst>
                                          <p:attrName>style.visibility</p:attrName>
                                        </p:attrNameLst>
                                      </p:cBhvr>
                                      <p:to>
                                        <p:strVal val="visible"/>
                                      </p:to>
                                    </p:set>
                                    <p:anim calcmode="lin" valueType="num">
                                      <p:cBhvr>
                                        <p:cTn id="12" dur="1000" fill="hold"/>
                                        <p:tgtEl>
                                          <p:spTgt spid="146437"/>
                                        </p:tgtEl>
                                        <p:attrNameLst>
                                          <p:attrName>ppt_w</p:attrName>
                                        </p:attrNameLst>
                                      </p:cBhvr>
                                      <p:tavLst>
                                        <p:tav tm="0">
                                          <p:val>
                                            <p:strVal val="#ppt_w*0.70"/>
                                          </p:val>
                                        </p:tav>
                                        <p:tav tm="100000">
                                          <p:val>
                                            <p:strVal val="#ppt_w"/>
                                          </p:val>
                                        </p:tav>
                                      </p:tavLst>
                                    </p:anim>
                                    <p:anim calcmode="lin" valueType="num">
                                      <p:cBhvr>
                                        <p:cTn id="13" dur="1000" fill="hold"/>
                                        <p:tgtEl>
                                          <p:spTgt spid="146437"/>
                                        </p:tgtEl>
                                        <p:attrNameLst>
                                          <p:attrName>ppt_h</p:attrName>
                                        </p:attrNameLst>
                                      </p:cBhvr>
                                      <p:tavLst>
                                        <p:tav tm="0">
                                          <p:val>
                                            <p:strVal val="#ppt_h"/>
                                          </p:val>
                                        </p:tav>
                                        <p:tav tm="100000">
                                          <p:val>
                                            <p:strVal val="#ppt_h"/>
                                          </p:val>
                                        </p:tav>
                                      </p:tavLst>
                                    </p:anim>
                                    <p:animEffect transition="in" filter="fade">
                                      <p:cBhvr>
                                        <p:cTn id="14" dur="1000"/>
                                        <p:tgtEl>
                                          <p:spTgt spid="146437"/>
                                        </p:tgtEl>
                                      </p:cBhvr>
                                    </p:animEffect>
                                  </p:childTnLst>
                                </p:cTn>
                              </p:par>
                            </p:childTnLst>
                          </p:cTn>
                        </p:par>
                        <p:par>
                          <p:cTn id="15" fill="hold" nodeType="afterGroup">
                            <p:stCondLst>
                              <p:cond delay="1000"/>
                            </p:stCondLst>
                            <p:childTnLst>
                              <p:par>
                                <p:cTn id="16" presetID="55" presetClass="entr" presetSubtype="0" fill="hold" nodeType="afterEffect">
                                  <p:stCondLst>
                                    <p:cond delay="0"/>
                                  </p:stCondLst>
                                  <p:childTnLst>
                                    <p:set>
                                      <p:cBhvr>
                                        <p:cTn id="17" dur="1" fill="hold">
                                          <p:stCondLst>
                                            <p:cond delay="0"/>
                                          </p:stCondLst>
                                        </p:cTn>
                                        <p:tgtEl>
                                          <p:spTgt spid="146435">
                                            <p:bg/>
                                          </p:spTgt>
                                        </p:tgtEl>
                                        <p:attrNameLst>
                                          <p:attrName>style.visibility</p:attrName>
                                        </p:attrNameLst>
                                      </p:cBhvr>
                                      <p:to>
                                        <p:strVal val="visible"/>
                                      </p:to>
                                    </p:set>
                                    <p:anim calcmode="lin" valueType="num">
                                      <p:cBhvr>
                                        <p:cTn id="18" dur="500" fill="hold"/>
                                        <p:tgtEl>
                                          <p:spTgt spid="146435">
                                            <p:bg/>
                                          </p:spTgt>
                                        </p:tgtEl>
                                        <p:attrNameLst>
                                          <p:attrName>ppt_w</p:attrName>
                                        </p:attrNameLst>
                                      </p:cBhvr>
                                      <p:tavLst>
                                        <p:tav tm="0">
                                          <p:val>
                                            <p:strVal val="#ppt_w*0.70"/>
                                          </p:val>
                                        </p:tav>
                                        <p:tav tm="100000">
                                          <p:val>
                                            <p:strVal val="#ppt_w"/>
                                          </p:val>
                                        </p:tav>
                                      </p:tavLst>
                                    </p:anim>
                                    <p:anim calcmode="lin" valueType="num">
                                      <p:cBhvr>
                                        <p:cTn id="19" dur="500" fill="hold"/>
                                        <p:tgtEl>
                                          <p:spTgt spid="146435">
                                            <p:bg/>
                                          </p:spTgt>
                                        </p:tgtEl>
                                        <p:attrNameLst>
                                          <p:attrName>ppt_h</p:attrName>
                                        </p:attrNameLst>
                                      </p:cBhvr>
                                      <p:tavLst>
                                        <p:tav tm="0">
                                          <p:val>
                                            <p:strVal val="#ppt_h"/>
                                          </p:val>
                                        </p:tav>
                                        <p:tav tm="100000">
                                          <p:val>
                                            <p:strVal val="#ppt_h"/>
                                          </p:val>
                                        </p:tav>
                                      </p:tavLst>
                                    </p:anim>
                                    <p:animEffect transition="in" filter="fade">
                                      <p:cBhvr>
                                        <p:cTn id="20" dur="500"/>
                                        <p:tgtEl>
                                          <p:spTgt spid="146435">
                                            <p:bg/>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5" presetClass="entr" presetSubtype="0" fill="hold" nodeType="clickEffect">
                                  <p:stCondLst>
                                    <p:cond delay="0"/>
                                  </p:stCondLst>
                                  <p:childTnLst>
                                    <p:set>
                                      <p:cBhvr>
                                        <p:cTn id="24" dur="1" fill="hold">
                                          <p:stCondLst>
                                            <p:cond delay="0"/>
                                          </p:stCondLst>
                                        </p:cTn>
                                        <p:tgtEl>
                                          <p:spTgt spid="146435">
                                            <p:txEl>
                                              <p:pRg st="0" end="0"/>
                                            </p:txEl>
                                          </p:spTgt>
                                        </p:tgtEl>
                                        <p:attrNameLst>
                                          <p:attrName>style.visibility</p:attrName>
                                        </p:attrNameLst>
                                      </p:cBhvr>
                                      <p:to>
                                        <p:strVal val="visible"/>
                                      </p:to>
                                    </p:set>
                                    <p:anim calcmode="lin" valueType="num">
                                      <p:cBhvr>
                                        <p:cTn id="25" dur="500" fill="hold"/>
                                        <p:tgtEl>
                                          <p:spTgt spid="146435">
                                            <p:txEl>
                                              <p:pRg st="0" end="0"/>
                                            </p:txEl>
                                          </p:spTgt>
                                        </p:tgtEl>
                                        <p:attrNameLst>
                                          <p:attrName>ppt_w</p:attrName>
                                        </p:attrNameLst>
                                      </p:cBhvr>
                                      <p:tavLst>
                                        <p:tav tm="0">
                                          <p:val>
                                            <p:strVal val="#ppt_w*0.70"/>
                                          </p:val>
                                        </p:tav>
                                        <p:tav tm="100000">
                                          <p:val>
                                            <p:strVal val="#ppt_w"/>
                                          </p:val>
                                        </p:tav>
                                      </p:tavLst>
                                    </p:anim>
                                    <p:anim calcmode="lin" valueType="num">
                                      <p:cBhvr>
                                        <p:cTn id="26" dur="500" fill="hold"/>
                                        <p:tgtEl>
                                          <p:spTgt spid="146435">
                                            <p:txEl>
                                              <p:pRg st="0" end="0"/>
                                            </p:txEl>
                                          </p:spTgt>
                                        </p:tgtEl>
                                        <p:attrNameLst>
                                          <p:attrName>ppt_h</p:attrName>
                                        </p:attrNameLst>
                                      </p:cBhvr>
                                      <p:tavLst>
                                        <p:tav tm="0">
                                          <p:val>
                                            <p:strVal val="#ppt_h"/>
                                          </p:val>
                                        </p:tav>
                                        <p:tav tm="100000">
                                          <p:val>
                                            <p:strVal val="#ppt_h"/>
                                          </p:val>
                                        </p:tav>
                                      </p:tavLst>
                                    </p:anim>
                                    <p:animEffect transition="in" filter="fade">
                                      <p:cBhvr>
                                        <p:cTn id="27" dur="500"/>
                                        <p:tgtEl>
                                          <p:spTgt spid="146435">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5" presetClass="entr" presetSubtype="0" fill="hold" nodeType="clickEffect">
                                  <p:stCondLst>
                                    <p:cond delay="0"/>
                                  </p:stCondLst>
                                  <p:childTnLst>
                                    <p:set>
                                      <p:cBhvr>
                                        <p:cTn id="31" dur="1" fill="hold">
                                          <p:stCondLst>
                                            <p:cond delay="0"/>
                                          </p:stCondLst>
                                        </p:cTn>
                                        <p:tgtEl>
                                          <p:spTgt spid="146435">
                                            <p:txEl>
                                              <p:pRg st="1" end="1"/>
                                            </p:txEl>
                                          </p:spTgt>
                                        </p:tgtEl>
                                        <p:attrNameLst>
                                          <p:attrName>style.visibility</p:attrName>
                                        </p:attrNameLst>
                                      </p:cBhvr>
                                      <p:to>
                                        <p:strVal val="visible"/>
                                      </p:to>
                                    </p:set>
                                    <p:anim calcmode="lin" valueType="num">
                                      <p:cBhvr>
                                        <p:cTn id="32" dur="500" fill="hold"/>
                                        <p:tgtEl>
                                          <p:spTgt spid="146435">
                                            <p:txEl>
                                              <p:pRg st="1" end="1"/>
                                            </p:txEl>
                                          </p:spTgt>
                                        </p:tgtEl>
                                        <p:attrNameLst>
                                          <p:attrName>ppt_w</p:attrName>
                                        </p:attrNameLst>
                                      </p:cBhvr>
                                      <p:tavLst>
                                        <p:tav tm="0">
                                          <p:val>
                                            <p:strVal val="#ppt_w*0.70"/>
                                          </p:val>
                                        </p:tav>
                                        <p:tav tm="100000">
                                          <p:val>
                                            <p:strVal val="#ppt_w"/>
                                          </p:val>
                                        </p:tav>
                                      </p:tavLst>
                                    </p:anim>
                                    <p:anim calcmode="lin" valueType="num">
                                      <p:cBhvr>
                                        <p:cTn id="33" dur="500" fill="hold"/>
                                        <p:tgtEl>
                                          <p:spTgt spid="146435">
                                            <p:txEl>
                                              <p:pRg st="1" end="1"/>
                                            </p:txEl>
                                          </p:spTgt>
                                        </p:tgtEl>
                                        <p:attrNameLst>
                                          <p:attrName>ppt_h</p:attrName>
                                        </p:attrNameLst>
                                      </p:cBhvr>
                                      <p:tavLst>
                                        <p:tav tm="0">
                                          <p:val>
                                            <p:strVal val="#ppt_h"/>
                                          </p:val>
                                        </p:tav>
                                        <p:tav tm="100000">
                                          <p:val>
                                            <p:strVal val="#ppt_h"/>
                                          </p:val>
                                        </p:tav>
                                      </p:tavLst>
                                    </p:anim>
                                    <p:animEffect transition="in" filter="fade">
                                      <p:cBhvr>
                                        <p:cTn id="34" dur="500"/>
                                        <p:tgtEl>
                                          <p:spTgt spid="146435">
                                            <p:txEl>
                                              <p:pRg st="1" end="1"/>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ntr" presetSubtype="0" fill="hold" nodeType="clickEffect">
                                  <p:stCondLst>
                                    <p:cond delay="0"/>
                                  </p:stCondLst>
                                  <p:childTnLst>
                                    <p:set>
                                      <p:cBhvr>
                                        <p:cTn id="38" dur="1" fill="hold">
                                          <p:stCondLst>
                                            <p:cond delay="0"/>
                                          </p:stCondLst>
                                        </p:cTn>
                                        <p:tgtEl>
                                          <p:spTgt spid="146435">
                                            <p:txEl>
                                              <p:pRg st="2" end="2"/>
                                            </p:txEl>
                                          </p:spTgt>
                                        </p:tgtEl>
                                        <p:attrNameLst>
                                          <p:attrName>style.visibility</p:attrName>
                                        </p:attrNameLst>
                                      </p:cBhvr>
                                      <p:to>
                                        <p:strVal val="visible"/>
                                      </p:to>
                                    </p:set>
                                    <p:anim calcmode="lin" valueType="num">
                                      <p:cBhvr>
                                        <p:cTn id="39" dur="500" fill="hold"/>
                                        <p:tgtEl>
                                          <p:spTgt spid="146435">
                                            <p:txEl>
                                              <p:pRg st="2" end="2"/>
                                            </p:txEl>
                                          </p:spTgt>
                                        </p:tgtEl>
                                        <p:attrNameLst>
                                          <p:attrName>ppt_w</p:attrName>
                                        </p:attrNameLst>
                                      </p:cBhvr>
                                      <p:tavLst>
                                        <p:tav tm="0">
                                          <p:val>
                                            <p:strVal val="#ppt_w*0.70"/>
                                          </p:val>
                                        </p:tav>
                                        <p:tav tm="100000">
                                          <p:val>
                                            <p:strVal val="#ppt_w"/>
                                          </p:val>
                                        </p:tav>
                                      </p:tavLst>
                                    </p:anim>
                                    <p:anim calcmode="lin" valueType="num">
                                      <p:cBhvr>
                                        <p:cTn id="40" dur="500" fill="hold"/>
                                        <p:tgtEl>
                                          <p:spTgt spid="146435">
                                            <p:txEl>
                                              <p:pRg st="2" end="2"/>
                                            </p:txEl>
                                          </p:spTgt>
                                        </p:tgtEl>
                                        <p:attrNameLst>
                                          <p:attrName>ppt_h</p:attrName>
                                        </p:attrNameLst>
                                      </p:cBhvr>
                                      <p:tavLst>
                                        <p:tav tm="0">
                                          <p:val>
                                            <p:strVal val="#ppt_h"/>
                                          </p:val>
                                        </p:tav>
                                        <p:tav tm="100000">
                                          <p:val>
                                            <p:strVal val="#ppt_h"/>
                                          </p:val>
                                        </p:tav>
                                      </p:tavLst>
                                    </p:anim>
                                    <p:animEffect transition="in" filter="fade">
                                      <p:cBhvr>
                                        <p:cTn id="41" dur="500"/>
                                        <p:tgtEl>
                                          <p:spTgt spid="146435">
                                            <p:txEl>
                                              <p:pRg st="2" end="2"/>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5" presetClass="entr" presetSubtype="0" fill="hold" nodeType="clickEffect">
                                  <p:stCondLst>
                                    <p:cond delay="0"/>
                                  </p:stCondLst>
                                  <p:childTnLst>
                                    <p:set>
                                      <p:cBhvr>
                                        <p:cTn id="45" dur="1" fill="hold">
                                          <p:stCondLst>
                                            <p:cond delay="0"/>
                                          </p:stCondLst>
                                        </p:cTn>
                                        <p:tgtEl>
                                          <p:spTgt spid="146435">
                                            <p:txEl>
                                              <p:pRg st="3" end="3"/>
                                            </p:txEl>
                                          </p:spTgt>
                                        </p:tgtEl>
                                        <p:attrNameLst>
                                          <p:attrName>style.visibility</p:attrName>
                                        </p:attrNameLst>
                                      </p:cBhvr>
                                      <p:to>
                                        <p:strVal val="visible"/>
                                      </p:to>
                                    </p:set>
                                    <p:anim calcmode="lin" valueType="num">
                                      <p:cBhvr>
                                        <p:cTn id="46" dur="500" fill="hold"/>
                                        <p:tgtEl>
                                          <p:spTgt spid="146435">
                                            <p:txEl>
                                              <p:pRg st="3" end="3"/>
                                            </p:txEl>
                                          </p:spTgt>
                                        </p:tgtEl>
                                        <p:attrNameLst>
                                          <p:attrName>ppt_w</p:attrName>
                                        </p:attrNameLst>
                                      </p:cBhvr>
                                      <p:tavLst>
                                        <p:tav tm="0">
                                          <p:val>
                                            <p:strVal val="#ppt_w*0.70"/>
                                          </p:val>
                                        </p:tav>
                                        <p:tav tm="100000">
                                          <p:val>
                                            <p:strVal val="#ppt_w"/>
                                          </p:val>
                                        </p:tav>
                                      </p:tavLst>
                                    </p:anim>
                                    <p:anim calcmode="lin" valueType="num">
                                      <p:cBhvr>
                                        <p:cTn id="47" dur="500" fill="hold"/>
                                        <p:tgtEl>
                                          <p:spTgt spid="146435">
                                            <p:txEl>
                                              <p:pRg st="3" end="3"/>
                                            </p:txEl>
                                          </p:spTgt>
                                        </p:tgtEl>
                                        <p:attrNameLst>
                                          <p:attrName>ppt_h</p:attrName>
                                        </p:attrNameLst>
                                      </p:cBhvr>
                                      <p:tavLst>
                                        <p:tav tm="0">
                                          <p:val>
                                            <p:strVal val="#ppt_h"/>
                                          </p:val>
                                        </p:tav>
                                        <p:tav tm="100000">
                                          <p:val>
                                            <p:strVal val="#ppt_h"/>
                                          </p:val>
                                        </p:tav>
                                      </p:tavLst>
                                    </p:anim>
                                    <p:animEffect transition="in" filter="fade">
                                      <p:cBhvr>
                                        <p:cTn id="48" dur="500"/>
                                        <p:tgtEl>
                                          <p:spTgt spid="146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animBg="1"/>
      <p:bldP spid="14643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1EEC5D77-399C-F316-8DC7-073A070CB5C3}"/>
              </a:ext>
            </a:extLst>
          </p:cNvPr>
          <p:cNvSpPr>
            <a:spLocks noGrp="1" noChangeArrowheads="1"/>
          </p:cNvSpPr>
          <p:nvPr>
            <p:ph type="title"/>
          </p:nvPr>
        </p:nvSpPr>
        <p:spPr/>
        <p:txBody>
          <a:bodyPr/>
          <a:lstStyle/>
          <a:p>
            <a:pPr eaLnBrk="1" hangingPunct="1"/>
            <a:r>
              <a:rPr lang="en-IN" altLang="en-US"/>
              <a:t>Biomaterials </a:t>
            </a:r>
          </a:p>
        </p:txBody>
      </p:sp>
      <p:pic>
        <p:nvPicPr>
          <p:cNvPr id="118787" name="Content Placeholder 6">
            <a:extLst>
              <a:ext uri="{FF2B5EF4-FFF2-40B4-BE49-F238E27FC236}">
                <a16:creationId xmlns:a16="http://schemas.microsoft.com/office/drawing/2014/main" id="{873C3B84-C100-842A-6849-B3EE670188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85838" y="1585913"/>
            <a:ext cx="6500812" cy="4152900"/>
          </a:xfrm>
        </p:spPr>
      </p:pic>
      <p:sp>
        <p:nvSpPr>
          <p:cNvPr id="118788" name="Slide Number Placeholder 4">
            <a:extLst>
              <a:ext uri="{FF2B5EF4-FFF2-40B4-BE49-F238E27FC236}">
                <a16:creationId xmlns:a16="http://schemas.microsoft.com/office/drawing/2014/main" id="{7DBFDB05-E1A5-E443-EC85-2BD0E504A4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41FDF1-EF33-4A38-B69A-20DA83B6D917}" type="slidenum">
              <a:rPr lang="en-US" altLang="en-US">
                <a:solidFill>
                  <a:srgbClr val="898989"/>
                </a:solidFill>
              </a:rPr>
              <a:pPr/>
              <a:t>50</a:t>
            </a:fld>
            <a:endParaRPr lang="en-US" altLang="en-US">
              <a:solidFill>
                <a:srgbClr val="898989"/>
              </a:solidFill>
            </a:endParaRPr>
          </a:p>
        </p:txBody>
      </p:sp>
    </p:spTree>
  </p:cSld>
  <p:clrMapOvr>
    <a:masterClrMapping/>
  </p:clrMapOvr>
  <p:transition>
    <p:cut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B49B7233-76E9-4910-3814-73D656A13533}"/>
              </a:ext>
            </a:extLst>
          </p:cNvPr>
          <p:cNvSpPr>
            <a:spLocks noGrp="1" noChangeArrowheads="1"/>
          </p:cNvSpPr>
          <p:nvPr>
            <p:ph type="title"/>
          </p:nvPr>
        </p:nvSpPr>
        <p:spPr/>
        <p:txBody>
          <a:bodyPr/>
          <a:lstStyle/>
          <a:p>
            <a:pPr eaLnBrk="1" hangingPunct="1"/>
            <a:r>
              <a:rPr lang="en-IN" altLang="en-US"/>
              <a:t>Histrory</a:t>
            </a:r>
          </a:p>
        </p:txBody>
      </p:sp>
      <p:pic>
        <p:nvPicPr>
          <p:cNvPr id="119811" name="Content Placeholder 6">
            <a:extLst>
              <a:ext uri="{FF2B5EF4-FFF2-40B4-BE49-F238E27FC236}">
                <a16:creationId xmlns:a16="http://schemas.microsoft.com/office/drawing/2014/main" id="{AB16E95B-3B4F-67B8-5BC9-BFFEB0C090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58863" y="2036763"/>
            <a:ext cx="6157912" cy="3178175"/>
          </a:xfrm>
        </p:spPr>
      </p:pic>
      <p:sp>
        <p:nvSpPr>
          <p:cNvPr id="119812" name="Slide Number Placeholder 4">
            <a:extLst>
              <a:ext uri="{FF2B5EF4-FFF2-40B4-BE49-F238E27FC236}">
                <a16:creationId xmlns:a16="http://schemas.microsoft.com/office/drawing/2014/main" id="{6DE2CE18-668A-B5AA-79C0-D6928043A66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70E8E69-0D12-4FD0-90AC-C80B11FB6D29}" type="slidenum">
              <a:rPr lang="en-US" altLang="en-US">
                <a:solidFill>
                  <a:srgbClr val="898989"/>
                </a:solidFill>
              </a:rPr>
              <a:pPr/>
              <a:t>51</a:t>
            </a:fld>
            <a:endParaRPr lang="en-US" altLang="en-US">
              <a:solidFill>
                <a:srgbClr val="898989"/>
              </a:solidFill>
            </a:endParaRPr>
          </a:p>
        </p:txBody>
      </p:sp>
    </p:spTree>
  </p:cSld>
  <p:clrMapOvr>
    <a:masterClrMapping/>
  </p:clrMapOvr>
  <p:transition>
    <p:cut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a:extLst>
              <a:ext uri="{FF2B5EF4-FFF2-40B4-BE49-F238E27FC236}">
                <a16:creationId xmlns:a16="http://schemas.microsoft.com/office/drawing/2014/main" id="{DA7D0174-A18E-B26D-A373-D8CF7CCD7ADA}"/>
              </a:ext>
            </a:extLst>
          </p:cNvPr>
          <p:cNvSpPr>
            <a:spLocks noGrp="1" noChangeArrowheads="1"/>
          </p:cNvSpPr>
          <p:nvPr>
            <p:ph type="title"/>
          </p:nvPr>
        </p:nvSpPr>
        <p:spPr/>
        <p:txBody>
          <a:bodyPr/>
          <a:lstStyle/>
          <a:p>
            <a:pPr eaLnBrk="1" hangingPunct="1"/>
            <a:r>
              <a:rPr lang="en-IN" altLang="en-US"/>
              <a:t>Uses of Biomaterials</a:t>
            </a:r>
          </a:p>
        </p:txBody>
      </p:sp>
      <p:pic>
        <p:nvPicPr>
          <p:cNvPr id="120835" name="Content Placeholder 6">
            <a:extLst>
              <a:ext uri="{FF2B5EF4-FFF2-40B4-BE49-F238E27FC236}">
                <a16:creationId xmlns:a16="http://schemas.microsoft.com/office/drawing/2014/main" id="{BC461C35-6606-F36B-2447-DFD5FE8E6D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31925" y="1825625"/>
            <a:ext cx="6280150" cy="4351338"/>
          </a:xfrm>
        </p:spPr>
      </p:pic>
      <p:sp>
        <p:nvSpPr>
          <p:cNvPr id="120836" name="Slide Number Placeholder 4">
            <a:extLst>
              <a:ext uri="{FF2B5EF4-FFF2-40B4-BE49-F238E27FC236}">
                <a16:creationId xmlns:a16="http://schemas.microsoft.com/office/drawing/2014/main" id="{28DC3CC3-B576-C622-EC22-58AC8815FE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C60572-B9CF-468C-9E49-614F8F08F502}" type="slidenum">
              <a:rPr lang="en-US" altLang="en-US">
                <a:solidFill>
                  <a:srgbClr val="898989"/>
                </a:solidFill>
              </a:rPr>
              <a:pPr/>
              <a:t>52</a:t>
            </a:fld>
            <a:endParaRPr lang="en-US" altLang="en-US">
              <a:solidFill>
                <a:srgbClr val="898989"/>
              </a:solidFill>
            </a:endParaRPr>
          </a:p>
        </p:txBody>
      </p:sp>
    </p:spTree>
  </p:cSld>
  <p:clrMapOvr>
    <a:masterClrMapping/>
  </p:clrMapOvr>
  <p:transition>
    <p:cut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85CFE9C6-0817-9C62-E068-83EA621A986A}"/>
              </a:ext>
            </a:extLst>
          </p:cNvPr>
          <p:cNvSpPr>
            <a:spLocks noGrp="1" noChangeArrowheads="1"/>
          </p:cNvSpPr>
          <p:nvPr>
            <p:ph type="title"/>
          </p:nvPr>
        </p:nvSpPr>
        <p:spPr/>
        <p:txBody>
          <a:bodyPr/>
          <a:lstStyle/>
          <a:p>
            <a:pPr eaLnBrk="1" hangingPunct="1"/>
            <a:r>
              <a:rPr lang="en-IN" altLang="en-US"/>
              <a:t>Characteristics of Biomaterials</a:t>
            </a:r>
          </a:p>
        </p:txBody>
      </p:sp>
      <p:pic>
        <p:nvPicPr>
          <p:cNvPr id="121859" name="Content Placeholder 6">
            <a:extLst>
              <a:ext uri="{FF2B5EF4-FFF2-40B4-BE49-F238E27FC236}">
                <a16:creationId xmlns:a16="http://schemas.microsoft.com/office/drawing/2014/main" id="{1C7AB050-4CE2-68E8-4D44-E9A61A109D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35100" y="1973263"/>
            <a:ext cx="5899150" cy="2911475"/>
          </a:xfrm>
        </p:spPr>
      </p:pic>
      <p:sp>
        <p:nvSpPr>
          <p:cNvPr id="121860" name="Slide Number Placeholder 4">
            <a:extLst>
              <a:ext uri="{FF2B5EF4-FFF2-40B4-BE49-F238E27FC236}">
                <a16:creationId xmlns:a16="http://schemas.microsoft.com/office/drawing/2014/main" id="{A3BB4A27-CF02-6449-5520-7D2056BB30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274AD2-023F-4239-8AD8-FE573D5FC3F5}" type="slidenum">
              <a:rPr lang="en-US" altLang="en-US">
                <a:solidFill>
                  <a:srgbClr val="898989"/>
                </a:solidFill>
              </a:rPr>
              <a:pPr/>
              <a:t>53</a:t>
            </a:fld>
            <a:endParaRPr lang="en-US" altLang="en-US">
              <a:solidFill>
                <a:srgbClr val="898989"/>
              </a:solidFill>
            </a:endParaRPr>
          </a:p>
        </p:txBody>
      </p:sp>
    </p:spTree>
  </p:cSld>
  <p:clrMapOvr>
    <a:masterClrMapping/>
  </p:clrMapOvr>
  <p:transition>
    <p:cut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79B30D77-2BDB-F9F8-B15F-92FA23AF250A}"/>
              </a:ext>
            </a:extLst>
          </p:cNvPr>
          <p:cNvSpPr>
            <a:spLocks noGrp="1" noChangeArrowheads="1"/>
          </p:cNvSpPr>
          <p:nvPr>
            <p:ph type="title"/>
          </p:nvPr>
        </p:nvSpPr>
        <p:spPr/>
        <p:txBody>
          <a:bodyPr/>
          <a:lstStyle/>
          <a:p>
            <a:pPr eaLnBrk="1" hangingPunct="1"/>
            <a:r>
              <a:rPr lang="en-IN" altLang="en-US"/>
              <a:t>Main features for Medical applications</a:t>
            </a:r>
          </a:p>
        </p:txBody>
      </p:sp>
      <p:pic>
        <p:nvPicPr>
          <p:cNvPr id="122883" name="Content Placeholder 6">
            <a:extLst>
              <a:ext uri="{FF2B5EF4-FFF2-40B4-BE49-F238E27FC236}">
                <a16:creationId xmlns:a16="http://schemas.microsoft.com/office/drawing/2014/main" id="{FF85D6F7-BE43-2132-9269-80FB63346C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38250" y="2133600"/>
            <a:ext cx="6127750" cy="2590800"/>
          </a:xfrm>
        </p:spPr>
      </p:pic>
      <p:sp>
        <p:nvSpPr>
          <p:cNvPr id="122884" name="Slide Number Placeholder 4">
            <a:extLst>
              <a:ext uri="{FF2B5EF4-FFF2-40B4-BE49-F238E27FC236}">
                <a16:creationId xmlns:a16="http://schemas.microsoft.com/office/drawing/2014/main" id="{C49F728E-5CE7-FC67-A46E-5D91B9E0CE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970B6B-B07C-4EE6-91DA-FAA25854CB35}" type="slidenum">
              <a:rPr lang="en-US" altLang="en-US">
                <a:solidFill>
                  <a:srgbClr val="898989"/>
                </a:solidFill>
              </a:rPr>
              <a:pPr/>
              <a:t>54</a:t>
            </a:fld>
            <a:endParaRPr lang="en-US" altLang="en-US">
              <a:solidFill>
                <a:srgbClr val="898989"/>
              </a:solidFill>
            </a:endParaRPr>
          </a:p>
        </p:txBody>
      </p:sp>
    </p:spTree>
  </p:cSld>
  <p:clrMapOvr>
    <a:masterClrMapping/>
  </p:clrMapOvr>
  <p:transition>
    <p:cut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DF62079A-0CFF-A03D-0263-57B5DD54413C}"/>
              </a:ext>
            </a:extLst>
          </p:cNvPr>
          <p:cNvSpPr>
            <a:spLocks noGrp="1" noChangeArrowheads="1"/>
          </p:cNvSpPr>
          <p:nvPr>
            <p:ph type="title"/>
          </p:nvPr>
        </p:nvSpPr>
        <p:spPr/>
        <p:txBody>
          <a:bodyPr/>
          <a:lstStyle/>
          <a:p>
            <a:pPr eaLnBrk="1" hangingPunct="1"/>
            <a:r>
              <a:rPr lang="en-IN" altLang="en-US"/>
              <a:t>Biocompatible material features</a:t>
            </a:r>
          </a:p>
        </p:txBody>
      </p:sp>
      <p:pic>
        <p:nvPicPr>
          <p:cNvPr id="123907" name="Content Placeholder 6">
            <a:extLst>
              <a:ext uri="{FF2B5EF4-FFF2-40B4-BE49-F238E27FC236}">
                <a16:creationId xmlns:a16="http://schemas.microsoft.com/office/drawing/2014/main" id="{62A40602-2875-551E-EB7A-5685A11AFE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00113" y="2251075"/>
            <a:ext cx="6196012" cy="2355850"/>
          </a:xfrm>
        </p:spPr>
      </p:pic>
      <p:sp>
        <p:nvSpPr>
          <p:cNvPr id="123908" name="Slide Number Placeholder 4">
            <a:extLst>
              <a:ext uri="{FF2B5EF4-FFF2-40B4-BE49-F238E27FC236}">
                <a16:creationId xmlns:a16="http://schemas.microsoft.com/office/drawing/2014/main" id="{B56705EE-B505-B2DE-5B0B-8043555399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C22C901-EF17-4E2A-BFEF-278DDBA9E942}" type="slidenum">
              <a:rPr lang="en-US" altLang="en-US">
                <a:solidFill>
                  <a:srgbClr val="898989"/>
                </a:solidFill>
              </a:rPr>
              <a:pPr/>
              <a:t>55</a:t>
            </a:fld>
            <a:endParaRPr lang="en-US" altLang="en-US">
              <a:solidFill>
                <a:srgbClr val="898989"/>
              </a:solidFill>
            </a:endParaRPr>
          </a:p>
        </p:txBody>
      </p:sp>
    </p:spTree>
  </p:cSld>
  <p:clrMapOvr>
    <a:masterClrMapping/>
  </p:clrMapOvr>
  <p:transition>
    <p:cut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a:extLst>
              <a:ext uri="{FF2B5EF4-FFF2-40B4-BE49-F238E27FC236}">
                <a16:creationId xmlns:a16="http://schemas.microsoft.com/office/drawing/2014/main" id="{93810268-FA32-918E-B6A8-BFCA9538FC76}"/>
              </a:ext>
            </a:extLst>
          </p:cNvPr>
          <p:cNvSpPr>
            <a:spLocks noGrp="1" noChangeArrowheads="1"/>
          </p:cNvSpPr>
          <p:nvPr>
            <p:ph type="title"/>
          </p:nvPr>
        </p:nvSpPr>
        <p:spPr/>
        <p:txBody>
          <a:bodyPr/>
          <a:lstStyle/>
          <a:p>
            <a:pPr eaLnBrk="1" hangingPunct="1"/>
            <a:endParaRPr lang="en-IN" altLang="en-US"/>
          </a:p>
        </p:txBody>
      </p:sp>
      <p:pic>
        <p:nvPicPr>
          <p:cNvPr id="124931" name="Content Placeholder 6">
            <a:extLst>
              <a:ext uri="{FF2B5EF4-FFF2-40B4-BE49-F238E27FC236}">
                <a16:creationId xmlns:a16="http://schemas.microsoft.com/office/drawing/2014/main" id="{32A8B68A-A377-C303-CC80-9E37198D0E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4325" y="9525"/>
            <a:ext cx="8515350" cy="6711950"/>
          </a:xfrm>
        </p:spPr>
      </p:pic>
      <p:sp>
        <p:nvSpPr>
          <p:cNvPr id="124932" name="Slide Number Placeholder 4">
            <a:extLst>
              <a:ext uri="{FF2B5EF4-FFF2-40B4-BE49-F238E27FC236}">
                <a16:creationId xmlns:a16="http://schemas.microsoft.com/office/drawing/2014/main" id="{F4BE000C-9D64-6BD8-0266-D8A827DE2B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CD5E67-E4C2-4B0D-A54D-AB4CDE9F1495}" type="slidenum">
              <a:rPr lang="en-US" altLang="en-US">
                <a:solidFill>
                  <a:srgbClr val="898989"/>
                </a:solidFill>
              </a:rPr>
              <a:pPr/>
              <a:t>56</a:t>
            </a:fld>
            <a:endParaRPr lang="en-US" altLang="en-US">
              <a:solidFill>
                <a:srgbClr val="898989"/>
              </a:solidFill>
            </a:endParaRPr>
          </a:p>
        </p:txBody>
      </p:sp>
    </p:spTree>
  </p:cSld>
  <p:clrMapOvr>
    <a:masterClrMapping/>
  </p:clrMapOvr>
  <p:transition>
    <p:cut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0944AFB1-5FD4-E237-C1DC-3D695B064319}"/>
              </a:ext>
            </a:extLst>
          </p:cNvPr>
          <p:cNvSpPr>
            <a:spLocks noGrp="1" noChangeArrowheads="1"/>
          </p:cNvSpPr>
          <p:nvPr>
            <p:ph type="title"/>
          </p:nvPr>
        </p:nvSpPr>
        <p:spPr/>
        <p:txBody>
          <a:bodyPr/>
          <a:lstStyle/>
          <a:p>
            <a:pPr eaLnBrk="1" hangingPunct="1"/>
            <a:r>
              <a:rPr lang="en-IN" altLang="en-US"/>
              <a:t>Materials for use in the Body</a:t>
            </a:r>
          </a:p>
        </p:txBody>
      </p:sp>
      <p:pic>
        <p:nvPicPr>
          <p:cNvPr id="125955" name="Content Placeholder 6">
            <a:extLst>
              <a:ext uri="{FF2B5EF4-FFF2-40B4-BE49-F238E27FC236}">
                <a16:creationId xmlns:a16="http://schemas.microsoft.com/office/drawing/2014/main" id="{3038B6DE-452F-0EBE-C885-6967F1FA47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5888" y="1690688"/>
            <a:ext cx="8912225" cy="4264025"/>
          </a:xfrm>
        </p:spPr>
      </p:pic>
      <p:sp>
        <p:nvSpPr>
          <p:cNvPr id="125956" name="Slide Number Placeholder 4">
            <a:extLst>
              <a:ext uri="{FF2B5EF4-FFF2-40B4-BE49-F238E27FC236}">
                <a16:creationId xmlns:a16="http://schemas.microsoft.com/office/drawing/2014/main" id="{D10F97D6-E539-6E8C-E946-DC12AE1001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766EBE3-64E5-4B8C-840D-09D400D24CE0}" type="slidenum">
              <a:rPr lang="en-US" altLang="en-US">
                <a:solidFill>
                  <a:srgbClr val="898989"/>
                </a:solidFill>
              </a:rPr>
              <a:pPr/>
              <a:t>57</a:t>
            </a:fld>
            <a:endParaRPr lang="en-US" altLang="en-US">
              <a:solidFill>
                <a:srgbClr val="898989"/>
              </a:solidFill>
            </a:endParaRPr>
          </a:p>
        </p:txBody>
      </p:sp>
    </p:spTree>
  </p:cSld>
  <p:clrMapOvr>
    <a:masterClrMapping/>
  </p:clrMapOvr>
  <p:transition>
    <p:cut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a:extLst>
              <a:ext uri="{FF2B5EF4-FFF2-40B4-BE49-F238E27FC236}">
                <a16:creationId xmlns:a16="http://schemas.microsoft.com/office/drawing/2014/main" id="{F6D65AF0-FDC9-7572-A33E-05D8964AC71C}"/>
              </a:ext>
            </a:extLst>
          </p:cNvPr>
          <p:cNvSpPr>
            <a:spLocks noGrp="1" noChangeArrowheads="1"/>
          </p:cNvSpPr>
          <p:nvPr>
            <p:ph type="title"/>
          </p:nvPr>
        </p:nvSpPr>
        <p:spPr/>
        <p:txBody>
          <a:bodyPr/>
          <a:lstStyle/>
          <a:p>
            <a:pPr eaLnBrk="1" hangingPunct="1"/>
            <a:r>
              <a:rPr lang="en-IN" altLang="en-US"/>
              <a:t>Examples of Biomaterial Applications</a:t>
            </a:r>
          </a:p>
        </p:txBody>
      </p:sp>
      <p:pic>
        <p:nvPicPr>
          <p:cNvPr id="126979" name="Content Placeholder 6">
            <a:extLst>
              <a:ext uri="{FF2B5EF4-FFF2-40B4-BE49-F238E27FC236}">
                <a16:creationId xmlns:a16="http://schemas.microsoft.com/office/drawing/2014/main" id="{AC49EF0B-ECCC-F2A0-DFAC-B21C8F881C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12875" y="1866900"/>
            <a:ext cx="6318250" cy="4268788"/>
          </a:xfrm>
        </p:spPr>
      </p:pic>
      <p:sp>
        <p:nvSpPr>
          <p:cNvPr id="126980" name="Slide Number Placeholder 4">
            <a:extLst>
              <a:ext uri="{FF2B5EF4-FFF2-40B4-BE49-F238E27FC236}">
                <a16:creationId xmlns:a16="http://schemas.microsoft.com/office/drawing/2014/main" id="{55B6AE87-4807-8A79-68B1-A59ABA1695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A67D94-49EE-40BE-A5CF-BB7B6BF327B1}" type="slidenum">
              <a:rPr lang="en-US" altLang="en-US">
                <a:solidFill>
                  <a:srgbClr val="898989"/>
                </a:solidFill>
              </a:rPr>
              <a:pPr/>
              <a:t>58</a:t>
            </a:fld>
            <a:endParaRPr lang="en-US" altLang="en-US">
              <a:solidFill>
                <a:srgbClr val="898989"/>
              </a:solidFill>
            </a:endParaRPr>
          </a:p>
        </p:txBody>
      </p:sp>
    </p:spTree>
  </p:cSld>
  <p:clrMapOvr>
    <a:masterClrMapping/>
  </p:clrMapOvr>
  <p:transition>
    <p:cut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a:extLst>
              <a:ext uri="{FF2B5EF4-FFF2-40B4-BE49-F238E27FC236}">
                <a16:creationId xmlns:a16="http://schemas.microsoft.com/office/drawing/2014/main" id="{171ABEB2-73B2-8784-3138-05B289A9A99D}"/>
              </a:ext>
            </a:extLst>
          </p:cNvPr>
          <p:cNvSpPr>
            <a:spLocks noGrp="1" noChangeArrowheads="1"/>
          </p:cNvSpPr>
          <p:nvPr>
            <p:ph type="title"/>
          </p:nvPr>
        </p:nvSpPr>
        <p:spPr/>
        <p:txBody>
          <a:bodyPr/>
          <a:lstStyle/>
          <a:p>
            <a:pPr eaLnBrk="1" hangingPunct="1"/>
            <a:endParaRPr lang="en-IN" altLang="en-US"/>
          </a:p>
        </p:txBody>
      </p:sp>
      <p:pic>
        <p:nvPicPr>
          <p:cNvPr id="128003" name="Content Placeholder 6">
            <a:extLst>
              <a:ext uri="{FF2B5EF4-FFF2-40B4-BE49-F238E27FC236}">
                <a16:creationId xmlns:a16="http://schemas.microsoft.com/office/drawing/2014/main" id="{E8EBEF10-87E4-0B4A-98A2-486D332A77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2588" y="2062163"/>
            <a:ext cx="5838825" cy="3878262"/>
          </a:xfrm>
        </p:spPr>
      </p:pic>
      <p:sp>
        <p:nvSpPr>
          <p:cNvPr id="128004" name="Slide Number Placeholder 4">
            <a:extLst>
              <a:ext uri="{FF2B5EF4-FFF2-40B4-BE49-F238E27FC236}">
                <a16:creationId xmlns:a16="http://schemas.microsoft.com/office/drawing/2014/main" id="{7B632486-6131-7D45-95FC-A3CD5B2F95C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F276D4-8F76-43D3-B731-870A27C67392}" type="slidenum">
              <a:rPr lang="en-US" altLang="en-US">
                <a:solidFill>
                  <a:srgbClr val="898989"/>
                </a:solidFill>
              </a:rPr>
              <a:pPr/>
              <a:t>59</a:t>
            </a:fld>
            <a:endParaRPr lang="en-US" altLang="en-US">
              <a:solidFill>
                <a:srgbClr val="898989"/>
              </a:solidFill>
            </a:endParaRPr>
          </a:p>
        </p:txBody>
      </p:sp>
    </p:spTree>
  </p:cSld>
  <p:clrMapOvr>
    <a:masterClrMapping/>
  </p:clrMapOvr>
  <p:transition>
    <p:cut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12FCA518-7ECB-42C3-B797-F5CA4F7E8C31}"/>
              </a:ext>
            </a:extLst>
          </p:cNvPr>
          <p:cNvSpPr>
            <a:spLocks noGrp="1" noChangeArrowheads="1"/>
          </p:cNvSpPr>
          <p:nvPr>
            <p:ph type="title"/>
          </p:nvPr>
        </p:nvSpPr>
        <p:spPr>
          <a:xfrm>
            <a:off x="457200" y="188913"/>
            <a:ext cx="4073525" cy="682625"/>
          </a:xfrm>
          <a:solidFill>
            <a:schemeClr val="tx1"/>
          </a:solidFill>
          <a:ln>
            <a:solidFill>
              <a:schemeClr val="accent1"/>
            </a:solidFill>
          </a:ln>
          <a:effectLst>
            <a:outerShdw dist="35921" dir="2700000" algn="ctr" rotWithShape="0">
              <a:schemeClr val="bg2"/>
            </a:outerShdw>
          </a:effectLst>
        </p:spPr>
        <p:txBody>
          <a:bodyPr rtlCol="0">
            <a:normAutofit/>
          </a:bodyPr>
          <a:lstStyle/>
          <a:p>
            <a:pPr eaLnBrk="1" fontAlgn="auto" hangingPunct="1">
              <a:spcAft>
                <a:spcPts val="0"/>
              </a:spcAft>
              <a:defRPr/>
            </a:pPr>
            <a:r>
              <a:rPr lang="en-US" sz="3200" b="1" dirty="0">
                <a:solidFill>
                  <a:schemeClr val="bg1">
                    <a:lumMod val="20000"/>
                    <a:lumOff val="80000"/>
                  </a:schemeClr>
                </a:solidFill>
              </a:rPr>
              <a:t>CLASSIFICATION</a:t>
            </a:r>
          </a:p>
        </p:txBody>
      </p:sp>
      <p:pic>
        <p:nvPicPr>
          <p:cNvPr id="148491" name="Picture 11" descr="Untitled-1">
            <a:extLst>
              <a:ext uri="{FF2B5EF4-FFF2-40B4-BE49-F238E27FC236}">
                <a16:creationId xmlns:a16="http://schemas.microsoft.com/office/drawing/2014/main" id="{DC200DBD-45A4-4888-9689-5305F825910E}"/>
              </a:ext>
            </a:extLst>
          </p:cNvPr>
          <p:cNvPicPr>
            <a:picLocks noGrp="1" noChangeAspect="1" noChangeArrowheads="1"/>
          </p:cNvPicPr>
          <p:nvPr>
            <p:ph sz="half" idx="1"/>
          </p:nvPr>
        </p:nvPicPr>
        <p:blipFill>
          <a:blip r:embed="rId3"/>
          <a:srcRect/>
          <a:stretch>
            <a:fillRect/>
          </a:stretch>
        </p:blipFill>
        <p:spPr>
          <a:xfrm>
            <a:off x="5100638" y="258763"/>
            <a:ext cx="3770312" cy="6199187"/>
          </a:xfrm>
          <a:ln w="28575">
            <a:solidFill>
              <a:schemeClr val="bg1">
                <a:lumMod val="20000"/>
                <a:lumOff val="80000"/>
              </a:schemeClr>
            </a:solidFill>
          </a:ln>
        </p:spPr>
      </p:pic>
      <p:sp>
        <p:nvSpPr>
          <p:cNvPr id="148483" name="Rectangle 3">
            <a:extLst>
              <a:ext uri="{FF2B5EF4-FFF2-40B4-BE49-F238E27FC236}">
                <a16:creationId xmlns:a16="http://schemas.microsoft.com/office/drawing/2014/main" id="{AE38E691-7E35-4DC4-BB1A-7CC4F1A0C06F}"/>
              </a:ext>
            </a:extLst>
          </p:cNvPr>
          <p:cNvSpPr>
            <a:spLocks noGrp="1" noChangeArrowheads="1"/>
          </p:cNvSpPr>
          <p:nvPr>
            <p:ph type="body" sz="half" idx="2"/>
          </p:nvPr>
        </p:nvSpPr>
        <p:spPr>
          <a:xfrm>
            <a:off x="185738" y="5243513"/>
            <a:ext cx="4886325" cy="1422400"/>
          </a:xfrm>
          <a:solidFill>
            <a:schemeClr val="tx2"/>
          </a:solidFill>
        </p:spPr>
        <p:txBody>
          <a:bodyPr rtlCol="0">
            <a:spAutoFit/>
          </a:bodyPr>
          <a:lstStyle/>
          <a:p>
            <a:pPr marL="361950" indent="-361950" eaLnBrk="1" fontAlgn="auto" hangingPunct="1">
              <a:lnSpc>
                <a:spcPct val="80000"/>
              </a:lnSpc>
              <a:spcAft>
                <a:spcPts val="0"/>
              </a:spcAft>
              <a:buFontTx/>
              <a:buNone/>
              <a:defRPr/>
            </a:pPr>
            <a:r>
              <a:rPr lang="en-US" sz="2400" dirty="0"/>
              <a:t>Joints could be classified by two ways:</a:t>
            </a:r>
          </a:p>
          <a:p>
            <a:pPr marL="361950" indent="-361950" eaLnBrk="1" fontAlgn="auto" hangingPunct="1">
              <a:lnSpc>
                <a:spcPct val="80000"/>
              </a:lnSpc>
              <a:spcAft>
                <a:spcPts val="0"/>
              </a:spcAft>
              <a:defRPr/>
            </a:pPr>
            <a:r>
              <a:rPr lang="en-US" sz="2400" b="1" dirty="0">
                <a:solidFill>
                  <a:schemeClr val="accent1"/>
                </a:solidFill>
                <a:effectLst>
                  <a:outerShdw blurRad="38100" dist="38100" dir="2700000" algn="tl">
                    <a:srgbClr val="000000"/>
                  </a:outerShdw>
                </a:effectLst>
              </a:rPr>
              <a:t>According to function </a:t>
            </a:r>
            <a:r>
              <a:rPr lang="en-US" sz="2400" dirty="0"/>
              <a:t>Or  </a:t>
            </a:r>
          </a:p>
          <a:p>
            <a:pPr marL="361950" indent="-361950" eaLnBrk="1" fontAlgn="auto" hangingPunct="1">
              <a:lnSpc>
                <a:spcPct val="80000"/>
              </a:lnSpc>
              <a:spcAft>
                <a:spcPts val="0"/>
              </a:spcAft>
              <a:defRPr/>
            </a:pPr>
            <a:r>
              <a:rPr lang="en-US" sz="2400" b="1" dirty="0">
                <a:solidFill>
                  <a:schemeClr val="accent1"/>
                </a:solidFill>
                <a:effectLst>
                  <a:outerShdw blurRad="38100" dist="38100" dir="2700000" algn="tl">
                    <a:srgbClr val="000000"/>
                  </a:outerShdw>
                </a:effectLst>
              </a:rPr>
              <a:t>According to structure.</a:t>
            </a:r>
            <a:r>
              <a:rPr lang="en-US" sz="2400" dirty="0">
                <a:solidFill>
                  <a:schemeClr val="accent1"/>
                </a:solidFill>
                <a:effectLst>
                  <a:outerShdw blurRad="38100" dist="38100" dir="2700000" algn="tl">
                    <a:srgbClr val="000000"/>
                  </a:outerShdw>
                </a:effectLst>
              </a:rPr>
              <a:t> </a:t>
            </a:r>
          </a:p>
        </p:txBody>
      </p:sp>
      <p:sp>
        <p:nvSpPr>
          <p:cNvPr id="41989" name="Slide Number Placeholder 5">
            <a:extLst>
              <a:ext uri="{FF2B5EF4-FFF2-40B4-BE49-F238E27FC236}">
                <a16:creationId xmlns:a16="http://schemas.microsoft.com/office/drawing/2014/main" id="{E38C45DF-8DA7-5AD4-9DD5-79C9FB97EBA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5585BD-44D7-4AD0-ACB5-5FA644EDBA09}" type="slidenum">
              <a:rPr lang="en-US" altLang="en-US" sz="1400">
                <a:solidFill>
                  <a:schemeClr val="bg1"/>
                </a:solidFill>
                <a:latin typeface="Alba" pitchFamily="2" charset="0"/>
              </a:rPr>
              <a:pPr/>
              <a:t>6</a:t>
            </a:fld>
            <a:endParaRPr lang="en-US" altLang="en-US" sz="1400">
              <a:solidFill>
                <a:schemeClr val="bg1"/>
              </a:solidFill>
              <a:latin typeface="Alba" pitchFamily="2" charset="0"/>
            </a:endParaRPr>
          </a:p>
        </p:txBody>
      </p:sp>
      <p:pic>
        <p:nvPicPr>
          <p:cNvPr id="148493" name="Picture 13" descr="Untitled-12">
            <a:extLst>
              <a:ext uri="{FF2B5EF4-FFF2-40B4-BE49-F238E27FC236}">
                <a16:creationId xmlns:a16="http://schemas.microsoft.com/office/drawing/2014/main" id="{D116C1A3-C4EE-6B6C-6291-223247502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9795" t="4262" r="32140" b="6796"/>
          <a:stretch>
            <a:fillRect/>
          </a:stretch>
        </p:blipFill>
        <p:spPr bwMode="auto">
          <a:xfrm>
            <a:off x="2011363" y="1027113"/>
            <a:ext cx="2044700" cy="41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148483">
                                            <p:bg/>
                                          </p:spTgt>
                                        </p:tgtEl>
                                        <p:attrNameLst>
                                          <p:attrName>style.visibility</p:attrName>
                                        </p:attrNameLst>
                                      </p:cBhvr>
                                      <p:to>
                                        <p:strVal val="visible"/>
                                      </p:to>
                                    </p:set>
                                    <p:animEffect transition="in" filter="fade">
                                      <p:cBhvr>
                                        <p:cTn id="7" dur="1000"/>
                                        <p:tgtEl>
                                          <p:spTgt spid="148483">
                                            <p:bg/>
                                          </p:spTgt>
                                        </p:tgtEl>
                                      </p:cBhvr>
                                    </p:animEffect>
                                    <p:anim calcmode="lin" valueType="num">
                                      <p:cBhvr>
                                        <p:cTn id="8" dur="1000" fill="hold"/>
                                        <p:tgtEl>
                                          <p:spTgt spid="148483">
                                            <p:bg/>
                                          </p:spTgt>
                                        </p:tgtEl>
                                        <p:attrNameLst>
                                          <p:attrName>ppt_x</p:attrName>
                                        </p:attrNameLst>
                                      </p:cBhvr>
                                      <p:tavLst>
                                        <p:tav tm="0">
                                          <p:val>
                                            <p:strVal val="#ppt_x"/>
                                          </p:val>
                                        </p:tav>
                                        <p:tav tm="100000">
                                          <p:val>
                                            <p:strVal val="#ppt_x"/>
                                          </p:val>
                                        </p:tav>
                                      </p:tavLst>
                                    </p:anim>
                                    <p:anim calcmode="lin" valueType="num">
                                      <p:cBhvr>
                                        <p:cTn id="9" dur="900" decel="100000" fill="hold"/>
                                        <p:tgtEl>
                                          <p:spTgt spid="148483">
                                            <p:bg/>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8483">
                                            <p:bg/>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nodeType="clickEffect">
                                  <p:stCondLst>
                                    <p:cond delay="0"/>
                                  </p:stCondLst>
                                  <p:childTnLst>
                                    <p:set>
                                      <p:cBhvr>
                                        <p:cTn id="14" dur="1" fill="hold">
                                          <p:stCondLst>
                                            <p:cond delay="0"/>
                                          </p:stCondLst>
                                        </p:cTn>
                                        <p:tgtEl>
                                          <p:spTgt spid="148483">
                                            <p:txEl>
                                              <p:pRg st="0" end="0"/>
                                            </p:txEl>
                                          </p:spTgt>
                                        </p:tgtEl>
                                        <p:attrNameLst>
                                          <p:attrName>style.visibility</p:attrName>
                                        </p:attrNameLst>
                                      </p:cBhvr>
                                      <p:to>
                                        <p:strVal val="visible"/>
                                      </p:to>
                                    </p:set>
                                    <p:animEffect transition="in" filter="fade">
                                      <p:cBhvr>
                                        <p:cTn id="15" dur="1000"/>
                                        <p:tgtEl>
                                          <p:spTgt spid="148483">
                                            <p:txEl>
                                              <p:pRg st="0" end="0"/>
                                            </p:txEl>
                                          </p:spTgt>
                                        </p:tgtEl>
                                      </p:cBhvr>
                                    </p:animEffect>
                                    <p:anim calcmode="lin" valueType="num">
                                      <p:cBhvr>
                                        <p:cTn id="16" dur="1000" fill="hold"/>
                                        <p:tgtEl>
                                          <p:spTgt spid="148483">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48483">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4848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148493"/>
                                        </p:tgtEl>
                                        <p:attrNameLst>
                                          <p:attrName>style.visibility</p:attrName>
                                        </p:attrNameLst>
                                      </p:cBhvr>
                                      <p:to>
                                        <p:strVal val="visible"/>
                                      </p:to>
                                    </p:set>
                                    <p:animEffect transition="in" filter="wipe(right)">
                                      <p:cBhvr>
                                        <p:cTn id="23" dur="500"/>
                                        <p:tgtEl>
                                          <p:spTgt spid="148493"/>
                                        </p:tgtEl>
                                      </p:cBhvr>
                                    </p:animEffect>
                                  </p:childTnLst>
                                </p:cTn>
                              </p:par>
                            </p:childTnLst>
                          </p:cTn>
                        </p:par>
                        <p:par>
                          <p:cTn id="24" fill="hold" nodeType="afterGroup">
                            <p:stCondLst>
                              <p:cond delay="500"/>
                            </p:stCondLst>
                            <p:childTnLst>
                              <p:par>
                                <p:cTn id="25" presetID="37" presetClass="entr" presetSubtype="0" fill="hold" nodeType="afterEffect">
                                  <p:stCondLst>
                                    <p:cond delay="0"/>
                                  </p:stCondLst>
                                  <p:childTnLst>
                                    <p:set>
                                      <p:cBhvr>
                                        <p:cTn id="26" dur="1" fill="hold">
                                          <p:stCondLst>
                                            <p:cond delay="0"/>
                                          </p:stCondLst>
                                        </p:cTn>
                                        <p:tgtEl>
                                          <p:spTgt spid="148483">
                                            <p:txEl>
                                              <p:pRg st="1" end="1"/>
                                            </p:txEl>
                                          </p:spTgt>
                                        </p:tgtEl>
                                        <p:attrNameLst>
                                          <p:attrName>style.visibility</p:attrName>
                                        </p:attrNameLst>
                                      </p:cBhvr>
                                      <p:to>
                                        <p:strVal val="visible"/>
                                      </p:to>
                                    </p:set>
                                    <p:animEffect transition="in" filter="fade">
                                      <p:cBhvr>
                                        <p:cTn id="27" dur="1000"/>
                                        <p:tgtEl>
                                          <p:spTgt spid="148483">
                                            <p:txEl>
                                              <p:pRg st="1" end="1"/>
                                            </p:txEl>
                                          </p:spTgt>
                                        </p:tgtEl>
                                      </p:cBhvr>
                                    </p:animEffect>
                                    <p:anim calcmode="lin" valueType="num">
                                      <p:cBhvr>
                                        <p:cTn id="28" dur="1000" fill="hold"/>
                                        <p:tgtEl>
                                          <p:spTgt spid="148483">
                                            <p:txEl>
                                              <p:pRg st="1" end="1"/>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148483">
                                            <p:txEl>
                                              <p:pRg st="1" end="1"/>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4848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48491"/>
                                        </p:tgtEl>
                                        <p:attrNameLst>
                                          <p:attrName>style.visibility</p:attrName>
                                        </p:attrNameLst>
                                      </p:cBhvr>
                                      <p:to>
                                        <p:strVal val="visible"/>
                                      </p:to>
                                    </p:set>
                                    <p:animEffect transition="in" filter="wipe(left)">
                                      <p:cBhvr>
                                        <p:cTn id="35" dur="500"/>
                                        <p:tgtEl>
                                          <p:spTgt spid="148491"/>
                                        </p:tgtEl>
                                      </p:cBhvr>
                                    </p:animEffect>
                                  </p:childTnLst>
                                </p:cTn>
                              </p:par>
                            </p:childTnLst>
                          </p:cTn>
                        </p:par>
                        <p:par>
                          <p:cTn id="36" fill="hold" nodeType="afterGroup">
                            <p:stCondLst>
                              <p:cond delay="500"/>
                            </p:stCondLst>
                            <p:childTnLst>
                              <p:par>
                                <p:cTn id="37" presetID="37" presetClass="entr" presetSubtype="0" fill="hold" nodeType="afterEffect">
                                  <p:stCondLst>
                                    <p:cond delay="0"/>
                                  </p:stCondLst>
                                  <p:childTnLst>
                                    <p:set>
                                      <p:cBhvr>
                                        <p:cTn id="38" dur="1" fill="hold">
                                          <p:stCondLst>
                                            <p:cond delay="0"/>
                                          </p:stCondLst>
                                        </p:cTn>
                                        <p:tgtEl>
                                          <p:spTgt spid="148483">
                                            <p:txEl>
                                              <p:pRg st="2" end="2"/>
                                            </p:txEl>
                                          </p:spTgt>
                                        </p:tgtEl>
                                        <p:attrNameLst>
                                          <p:attrName>style.visibility</p:attrName>
                                        </p:attrNameLst>
                                      </p:cBhvr>
                                      <p:to>
                                        <p:strVal val="visible"/>
                                      </p:to>
                                    </p:set>
                                    <p:animEffect transition="in" filter="fade">
                                      <p:cBhvr>
                                        <p:cTn id="39" dur="1000"/>
                                        <p:tgtEl>
                                          <p:spTgt spid="148483">
                                            <p:txEl>
                                              <p:pRg st="2" end="2"/>
                                            </p:txEl>
                                          </p:spTgt>
                                        </p:tgtEl>
                                      </p:cBhvr>
                                    </p:animEffect>
                                    <p:anim calcmode="lin" valueType="num">
                                      <p:cBhvr>
                                        <p:cTn id="40" dur="1000" fill="hold"/>
                                        <p:tgtEl>
                                          <p:spTgt spid="148483">
                                            <p:txEl>
                                              <p:pRg st="2" end="2"/>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148483">
                                            <p:txEl>
                                              <p:pRg st="2" end="2"/>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4848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62FFA201-4D8C-46FF-A24F-EFCEB56DDF5C}"/>
              </a:ext>
            </a:extLst>
          </p:cNvPr>
          <p:cNvSpPr>
            <a:spLocks noGrp="1" noChangeArrowheads="1"/>
          </p:cNvSpPr>
          <p:nvPr>
            <p:ph type="title"/>
          </p:nvPr>
        </p:nvSpPr>
        <p:spPr>
          <a:xfrm>
            <a:off x="1270000" y="163513"/>
            <a:ext cx="7231063" cy="587375"/>
          </a:xfrm>
          <a:solidFill>
            <a:srgbClr val="FF0000"/>
          </a:solidFill>
          <a:ln>
            <a:solidFill>
              <a:schemeClr val="accent1"/>
            </a:solidFill>
          </a:ln>
          <a:effectLst>
            <a:outerShdw dist="35921" dir="2700000" algn="ctr" rotWithShape="0">
              <a:schemeClr val="bg2"/>
            </a:outerShdw>
          </a:effectLst>
        </p:spPr>
        <p:txBody>
          <a:bodyPr rtlCol="0">
            <a:normAutofit/>
          </a:bodyPr>
          <a:lstStyle/>
          <a:p>
            <a:pPr eaLnBrk="1" fontAlgn="auto" hangingPunct="1">
              <a:spcAft>
                <a:spcPts val="0"/>
              </a:spcAft>
              <a:defRPr/>
            </a:pPr>
            <a:r>
              <a:rPr lang="en-US" sz="3200" b="1" dirty="0">
                <a:solidFill>
                  <a:schemeClr val="bg1">
                    <a:lumMod val="20000"/>
                    <a:lumOff val="80000"/>
                  </a:schemeClr>
                </a:solidFill>
              </a:rPr>
              <a:t>I- FUNCTIONAL CLASSIFICATION</a:t>
            </a:r>
          </a:p>
        </p:txBody>
      </p:sp>
      <p:sp>
        <p:nvSpPr>
          <p:cNvPr id="183299" name="Rectangle 3">
            <a:extLst>
              <a:ext uri="{FF2B5EF4-FFF2-40B4-BE49-F238E27FC236}">
                <a16:creationId xmlns:a16="http://schemas.microsoft.com/office/drawing/2014/main" id="{14E1DADC-4A2D-41BF-8928-DBE289D3015E}"/>
              </a:ext>
            </a:extLst>
          </p:cNvPr>
          <p:cNvSpPr>
            <a:spLocks noGrp="1" noChangeArrowheads="1"/>
          </p:cNvSpPr>
          <p:nvPr>
            <p:ph type="body" sz="half" idx="2"/>
          </p:nvPr>
        </p:nvSpPr>
        <p:spPr>
          <a:xfrm>
            <a:off x="842963" y="5300663"/>
            <a:ext cx="6729412" cy="1236662"/>
          </a:xfrm>
          <a:solidFill>
            <a:schemeClr val="tx2"/>
          </a:solidFill>
          <a:ln>
            <a:solidFill>
              <a:schemeClr val="bg1">
                <a:lumMod val="20000"/>
                <a:lumOff val="80000"/>
              </a:schemeClr>
            </a:solidFill>
          </a:ln>
        </p:spPr>
        <p:txBody>
          <a:bodyPr rtlCol="0">
            <a:spAutoFit/>
          </a:bodyPr>
          <a:lstStyle/>
          <a:p>
            <a:pPr eaLnBrk="1" fontAlgn="auto" hangingPunct="1">
              <a:lnSpc>
                <a:spcPct val="80000"/>
              </a:lnSpc>
              <a:spcAft>
                <a:spcPts val="0"/>
              </a:spcAft>
              <a:buFontTx/>
              <a:buNone/>
              <a:defRPr/>
            </a:pPr>
            <a:r>
              <a:rPr lang="en-US" dirty="0"/>
              <a:t>The </a:t>
            </a:r>
            <a:r>
              <a:rPr lang="en-US" b="1" dirty="0">
                <a:solidFill>
                  <a:schemeClr val="accent1"/>
                </a:solidFill>
                <a:effectLst>
                  <a:outerShdw blurRad="38100" dist="38100" dir="2700000" algn="tl">
                    <a:srgbClr val="000000"/>
                  </a:outerShdw>
                </a:effectLst>
              </a:rPr>
              <a:t>functional </a:t>
            </a:r>
            <a:r>
              <a:rPr lang="en-US" dirty="0"/>
              <a:t>classification depends on the </a:t>
            </a:r>
            <a:r>
              <a:rPr lang="en-US" b="1" i="1" dirty="0">
                <a:solidFill>
                  <a:srgbClr val="FF3399"/>
                </a:solidFill>
                <a:effectLst>
                  <a:outerShdw blurRad="38100" dist="38100" dir="2700000" algn="tl">
                    <a:srgbClr val="000000"/>
                  </a:outerShdw>
                </a:effectLst>
              </a:rPr>
              <a:t>amount of movement</a:t>
            </a:r>
            <a:r>
              <a:rPr lang="en-US" dirty="0"/>
              <a:t>  allowed by the joint. </a:t>
            </a:r>
          </a:p>
          <a:p>
            <a:pPr eaLnBrk="1" fontAlgn="auto" hangingPunct="1">
              <a:lnSpc>
                <a:spcPct val="80000"/>
              </a:lnSpc>
              <a:spcAft>
                <a:spcPts val="0"/>
              </a:spcAft>
              <a:buFontTx/>
              <a:buNone/>
              <a:defRPr/>
            </a:pPr>
            <a:r>
              <a:rPr lang="en-US" u="sng" dirty="0"/>
              <a:t>On this basis, there are:</a:t>
            </a:r>
          </a:p>
          <a:p>
            <a:pPr eaLnBrk="1" fontAlgn="auto" hangingPunct="1">
              <a:lnSpc>
                <a:spcPct val="80000"/>
              </a:lnSpc>
              <a:spcAft>
                <a:spcPts val="0"/>
              </a:spcAft>
              <a:buFontTx/>
              <a:buAutoNum type="arabicPeriod"/>
              <a:defRPr/>
            </a:pPr>
            <a:r>
              <a:rPr lang="en-US" b="1" dirty="0">
                <a:solidFill>
                  <a:schemeClr val="tx2">
                    <a:lumMod val="10000"/>
                    <a:lumOff val="90000"/>
                  </a:schemeClr>
                </a:solidFill>
                <a:effectLst>
                  <a:outerShdw blurRad="38100" dist="38100" dir="2700000" algn="tl">
                    <a:srgbClr val="000000"/>
                  </a:outerShdw>
                </a:effectLst>
              </a:rPr>
              <a:t>Synarthroses</a:t>
            </a:r>
            <a:r>
              <a:rPr lang="en-US" dirty="0"/>
              <a:t> or </a:t>
            </a:r>
            <a:r>
              <a:rPr lang="en-US" b="1" i="1" dirty="0">
                <a:solidFill>
                  <a:srgbClr val="FF3399"/>
                </a:solidFill>
                <a:effectLst>
                  <a:outerShdw blurRad="38100" dist="38100" dir="2700000" algn="tl">
                    <a:srgbClr val="000000"/>
                  </a:outerShdw>
                </a:effectLst>
              </a:rPr>
              <a:t>immovable joints: Skull sutures.</a:t>
            </a:r>
          </a:p>
        </p:txBody>
      </p:sp>
      <p:sp>
        <p:nvSpPr>
          <p:cNvPr id="44036" name="Slide Number Placeholder 5">
            <a:extLst>
              <a:ext uri="{FF2B5EF4-FFF2-40B4-BE49-F238E27FC236}">
                <a16:creationId xmlns:a16="http://schemas.microsoft.com/office/drawing/2014/main" id="{18E0381F-AF45-8A8D-1E0C-63331D5A11AB}"/>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FC324E-0E22-4940-8B47-781A17FAF9BA}" type="slidenum">
              <a:rPr lang="en-US" altLang="en-US" sz="1400">
                <a:solidFill>
                  <a:schemeClr val="bg1"/>
                </a:solidFill>
                <a:latin typeface="Alba" pitchFamily="2" charset="0"/>
              </a:rPr>
              <a:pPr/>
              <a:t>7</a:t>
            </a:fld>
            <a:endParaRPr lang="en-US" altLang="en-US" sz="1400">
              <a:solidFill>
                <a:schemeClr val="bg1"/>
              </a:solidFill>
              <a:latin typeface="Alba" pitchFamily="2" charset="0"/>
            </a:endParaRPr>
          </a:p>
        </p:txBody>
      </p:sp>
      <p:pic>
        <p:nvPicPr>
          <p:cNvPr id="183300" name="Picture 4" descr="13">
            <a:extLst>
              <a:ext uri="{FF2B5EF4-FFF2-40B4-BE49-F238E27FC236}">
                <a16:creationId xmlns:a16="http://schemas.microsoft.com/office/drawing/2014/main" id="{5136A19B-9A4A-53A5-81AF-CA43A4DBC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04" t="4642" r="2309" b="3900"/>
          <a:stretch>
            <a:fillRect/>
          </a:stretch>
        </p:blipFill>
        <p:spPr bwMode="auto">
          <a:xfrm>
            <a:off x="3962400" y="804863"/>
            <a:ext cx="4992688"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6" name="Line 10">
            <a:extLst>
              <a:ext uri="{FF2B5EF4-FFF2-40B4-BE49-F238E27FC236}">
                <a16:creationId xmlns:a16="http://schemas.microsoft.com/office/drawing/2014/main" id="{EAB4739E-173F-6581-8B18-E0DA19CB78BB}"/>
              </a:ext>
            </a:extLst>
          </p:cNvPr>
          <p:cNvSpPr>
            <a:spLocks noChangeShapeType="1"/>
          </p:cNvSpPr>
          <p:nvPr/>
        </p:nvSpPr>
        <p:spPr bwMode="auto">
          <a:xfrm flipH="1" flipV="1">
            <a:off x="5292725" y="2279650"/>
            <a:ext cx="287338" cy="433388"/>
          </a:xfrm>
          <a:prstGeom prst="line">
            <a:avLst/>
          </a:prstGeom>
          <a:noFill/>
          <a:ln w="63500">
            <a:solidFill>
              <a:srgbClr val="FF3399"/>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22536" name="TextBox 7">
            <a:extLst>
              <a:ext uri="{FF2B5EF4-FFF2-40B4-BE49-F238E27FC236}">
                <a16:creationId xmlns:a16="http://schemas.microsoft.com/office/drawing/2014/main" id="{A49E48E9-419F-4D59-BD03-EBA04DBB07A6}"/>
              </a:ext>
            </a:extLst>
          </p:cNvPr>
          <p:cNvSpPr txBox="1">
            <a:spLocks noChangeArrowheads="1"/>
          </p:cNvSpPr>
          <p:nvPr/>
        </p:nvSpPr>
        <p:spPr bwMode="auto">
          <a:xfrm>
            <a:off x="231775" y="1300163"/>
            <a:ext cx="3597275" cy="2308225"/>
          </a:xfrm>
          <a:prstGeom prst="rect">
            <a:avLst/>
          </a:prstGeom>
          <a:solidFill>
            <a:schemeClr val="accent3">
              <a:lumMod val="75000"/>
            </a:schemeClr>
          </a:solidFill>
          <a:ln w="9525">
            <a:solidFill>
              <a:schemeClr val="tx1"/>
            </a:solidFill>
            <a:miter lim="800000"/>
            <a:headEnd/>
            <a:tailEnd/>
          </a:ln>
        </p:spPr>
        <p:txBody>
          <a:bodyPr>
            <a:spAutoFit/>
          </a:bodyPr>
          <a:lstStyle/>
          <a:p>
            <a:pPr eaLnBrk="1" hangingPunct="1">
              <a:defRPr/>
            </a:pPr>
            <a:r>
              <a:rPr lang="en-US" sz="2400" dirty="0">
                <a:latin typeface="Arial" charset="0"/>
              </a:rPr>
              <a:t>1- </a:t>
            </a:r>
            <a:r>
              <a:rPr lang="en-US" sz="2400" b="1" dirty="0">
                <a:latin typeface="Arial" charset="0"/>
              </a:rPr>
              <a:t>Synarthroses</a:t>
            </a:r>
            <a:r>
              <a:rPr lang="en-US" sz="2400" dirty="0">
                <a:latin typeface="Arial" charset="0"/>
              </a:rPr>
              <a:t> or </a:t>
            </a:r>
            <a:r>
              <a:rPr lang="en-US" sz="2400" b="1" i="1" dirty="0">
                <a:solidFill>
                  <a:srgbClr val="FF3399"/>
                </a:solidFill>
                <a:latin typeface="Arial" charset="0"/>
              </a:rPr>
              <a:t>immovable joints,</a:t>
            </a:r>
          </a:p>
          <a:p>
            <a:pPr eaLnBrk="1" hangingPunct="1">
              <a:defRPr/>
            </a:pPr>
            <a:r>
              <a:rPr lang="en-US" sz="2400" dirty="0">
                <a:latin typeface="Arial" charset="0"/>
              </a:rPr>
              <a:t>2- </a:t>
            </a:r>
            <a:r>
              <a:rPr lang="en-US" sz="2400" b="1" dirty="0">
                <a:latin typeface="Arial" charset="0"/>
              </a:rPr>
              <a:t>Amphiarthroses</a:t>
            </a:r>
            <a:r>
              <a:rPr lang="en-US" sz="2400" dirty="0">
                <a:latin typeface="Arial" charset="0"/>
              </a:rPr>
              <a:t> or </a:t>
            </a:r>
            <a:r>
              <a:rPr lang="en-US" sz="2400" b="1" i="1" dirty="0">
                <a:solidFill>
                  <a:srgbClr val="FF3399"/>
                </a:solidFill>
                <a:latin typeface="Arial" charset="0"/>
              </a:rPr>
              <a:t>slightly movable joints.</a:t>
            </a:r>
            <a:r>
              <a:rPr lang="en-US" sz="2400" dirty="0">
                <a:latin typeface="Arial" charset="0"/>
              </a:rPr>
              <a:t> </a:t>
            </a:r>
          </a:p>
          <a:p>
            <a:pPr eaLnBrk="1" hangingPunct="1">
              <a:defRPr/>
            </a:pPr>
            <a:r>
              <a:rPr lang="en-US" sz="2400" dirty="0">
                <a:latin typeface="Arial" charset="0"/>
              </a:rPr>
              <a:t>3- </a:t>
            </a:r>
            <a:r>
              <a:rPr lang="en-US" sz="2400" b="1" dirty="0">
                <a:latin typeface="Arial" charset="0"/>
              </a:rPr>
              <a:t>Diarthroses</a:t>
            </a:r>
            <a:r>
              <a:rPr lang="en-US" sz="2400" dirty="0">
                <a:solidFill>
                  <a:schemeClr val="tx2">
                    <a:lumMod val="10000"/>
                    <a:lumOff val="90000"/>
                  </a:schemeClr>
                </a:solidFill>
                <a:latin typeface="Arial" charset="0"/>
              </a:rPr>
              <a:t> </a:t>
            </a:r>
            <a:r>
              <a:rPr lang="en-US" sz="2400" dirty="0">
                <a:latin typeface="Arial" charset="0"/>
              </a:rPr>
              <a:t>or </a:t>
            </a:r>
            <a:r>
              <a:rPr lang="en-US" sz="2400" b="1" i="1" dirty="0">
                <a:solidFill>
                  <a:srgbClr val="FF3399"/>
                </a:solidFill>
                <a:latin typeface="Arial" charset="0"/>
              </a:rPr>
              <a:t>freely movable joints.</a:t>
            </a:r>
            <a:endParaRPr lang="en-US" sz="2400" dirty="0">
              <a:latin typeface="Arial" charset="0"/>
            </a:endParaRP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183299">
                                            <p:bg/>
                                          </p:spTgt>
                                        </p:tgtEl>
                                        <p:attrNameLst>
                                          <p:attrName>style.visibility</p:attrName>
                                        </p:attrNameLst>
                                      </p:cBhvr>
                                      <p:to>
                                        <p:strVal val="visible"/>
                                      </p:to>
                                    </p:set>
                                    <p:animEffect transition="in" filter="fade">
                                      <p:cBhvr>
                                        <p:cTn id="7" dur="1000"/>
                                        <p:tgtEl>
                                          <p:spTgt spid="183299">
                                            <p:bg/>
                                          </p:spTgt>
                                        </p:tgtEl>
                                      </p:cBhvr>
                                    </p:animEffect>
                                    <p:anim calcmode="lin" valueType="num">
                                      <p:cBhvr>
                                        <p:cTn id="8" dur="1000" fill="hold"/>
                                        <p:tgtEl>
                                          <p:spTgt spid="183299">
                                            <p:bg/>
                                          </p:spTgt>
                                        </p:tgtEl>
                                        <p:attrNameLst>
                                          <p:attrName>ppt_x</p:attrName>
                                        </p:attrNameLst>
                                      </p:cBhvr>
                                      <p:tavLst>
                                        <p:tav tm="0">
                                          <p:val>
                                            <p:strVal val="#ppt_x"/>
                                          </p:val>
                                        </p:tav>
                                        <p:tav tm="100000">
                                          <p:val>
                                            <p:strVal val="#ppt_x"/>
                                          </p:val>
                                        </p:tav>
                                      </p:tavLst>
                                    </p:anim>
                                    <p:anim calcmode="lin" valueType="num">
                                      <p:cBhvr>
                                        <p:cTn id="9" dur="900" decel="100000" fill="hold"/>
                                        <p:tgtEl>
                                          <p:spTgt spid="183299">
                                            <p:bg/>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3299">
                                            <p:bg/>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nodeType="clickEffect">
                                  <p:stCondLst>
                                    <p:cond delay="0"/>
                                  </p:stCondLst>
                                  <p:childTnLst>
                                    <p:set>
                                      <p:cBhvr>
                                        <p:cTn id="14" dur="1" fill="hold">
                                          <p:stCondLst>
                                            <p:cond delay="0"/>
                                          </p:stCondLst>
                                        </p:cTn>
                                        <p:tgtEl>
                                          <p:spTgt spid="183299">
                                            <p:txEl>
                                              <p:pRg st="0" end="0"/>
                                            </p:txEl>
                                          </p:spTgt>
                                        </p:tgtEl>
                                        <p:attrNameLst>
                                          <p:attrName>style.visibility</p:attrName>
                                        </p:attrNameLst>
                                      </p:cBhvr>
                                      <p:to>
                                        <p:strVal val="visible"/>
                                      </p:to>
                                    </p:set>
                                    <p:animEffect transition="in" filter="fade">
                                      <p:cBhvr>
                                        <p:cTn id="15" dur="1000"/>
                                        <p:tgtEl>
                                          <p:spTgt spid="183299">
                                            <p:txEl>
                                              <p:pRg st="0" end="0"/>
                                            </p:txEl>
                                          </p:spTgt>
                                        </p:tgtEl>
                                      </p:cBhvr>
                                    </p:animEffect>
                                    <p:anim calcmode="lin" valueType="num">
                                      <p:cBhvr>
                                        <p:cTn id="16" dur="1000" fill="hold"/>
                                        <p:tgtEl>
                                          <p:spTgt spid="183299">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83299">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83299">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nodeType="clickEffect">
                                  <p:stCondLst>
                                    <p:cond delay="0"/>
                                  </p:stCondLst>
                                  <p:childTnLst>
                                    <p:set>
                                      <p:cBhvr>
                                        <p:cTn id="22" dur="1" fill="hold">
                                          <p:stCondLst>
                                            <p:cond delay="0"/>
                                          </p:stCondLst>
                                        </p:cTn>
                                        <p:tgtEl>
                                          <p:spTgt spid="183299">
                                            <p:txEl>
                                              <p:pRg st="1" end="1"/>
                                            </p:txEl>
                                          </p:spTgt>
                                        </p:tgtEl>
                                        <p:attrNameLst>
                                          <p:attrName>style.visibility</p:attrName>
                                        </p:attrNameLst>
                                      </p:cBhvr>
                                      <p:to>
                                        <p:strVal val="visible"/>
                                      </p:to>
                                    </p:set>
                                    <p:animEffect transition="in" filter="fade">
                                      <p:cBhvr>
                                        <p:cTn id="23" dur="1000"/>
                                        <p:tgtEl>
                                          <p:spTgt spid="183299">
                                            <p:txEl>
                                              <p:pRg st="1" end="1"/>
                                            </p:txEl>
                                          </p:spTgt>
                                        </p:tgtEl>
                                      </p:cBhvr>
                                    </p:animEffect>
                                    <p:anim calcmode="lin" valueType="num">
                                      <p:cBhvr>
                                        <p:cTn id="24" dur="1000" fill="hold"/>
                                        <p:tgtEl>
                                          <p:spTgt spid="183299">
                                            <p:txEl>
                                              <p:pRg st="1" end="1"/>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183299">
                                            <p:txEl>
                                              <p:pRg st="1" end="1"/>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83299">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5" presetClass="entr" presetSubtype="0" fill="hold" nodeType="clickEffect">
                                  <p:stCondLst>
                                    <p:cond delay="0"/>
                                  </p:stCondLst>
                                  <p:childTnLst>
                                    <p:set>
                                      <p:cBhvr>
                                        <p:cTn id="30" dur="1" fill="hold">
                                          <p:stCondLst>
                                            <p:cond delay="0"/>
                                          </p:stCondLst>
                                        </p:cTn>
                                        <p:tgtEl>
                                          <p:spTgt spid="183300"/>
                                        </p:tgtEl>
                                        <p:attrNameLst>
                                          <p:attrName>style.visibility</p:attrName>
                                        </p:attrNameLst>
                                      </p:cBhvr>
                                      <p:to>
                                        <p:strVal val="visible"/>
                                      </p:to>
                                    </p:set>
                                    <p:anim calcmode="lin" valueType="num">
                                      <p:cBhvr>
                                        <p:cTn id="31" dur="1000" fill="hold"/>
                                        <p:tgtEl>
                                          <p:spTgt spid="183300"/>
                                        </p:tgtEl>
                                        <p:attrNameLst>
                                          <p:attrName>ppt_w</p:attrName>
                                        </p:attrNameLst>
                                      </p:cBhvr>
                                      <p:tavLst>
                                        <p:tav tm="0">
                                          <p:val>
                                            <p:strVal val="#ppt_w*0.70"/>
                                          </p:val>
                                        </p:tav>
                                        <p:tav tm="100000">
                                          <p:val>
                                            <p:strVal val="#ppt_w"/>
                                          </p:val>
                                        </p:tav>
                                      </p:tavLst>
                                    </p:anim>
                                    <p:anim calcmode="lin" valueType="num">
                                      <p:cBhvr>
                                        <p:cTn id="32" dur="1000" fill="hold"/>
                                        <p:tgtEl>
                                          <p:spTgt spid="183300"/>
                                        </p:tgtEl>
                                        <p:attrNameLst>
                                          <p:attrName>ppt_h</p:attrName>
                                        </p:attrNameLst>
                                      </p:cBhvr>
                                      <p:tavLst>
                                        <p:tav tm="0">
                                          <p:val>
                                            <p:strVal val="#ppt_h"/>
                                          </p:val>
                                        </p:tav>
                                        <p:tav tm="100000">
                                          <p:val>
                                            <p:strVal val="#ppt_h"/>
                                          </p:val>
                                        </p:tav>
                                      </p:tavLst>
                                    </p:anim>
                                    <p:animEffect transition="in" filter="fade">
                                      <p:cBhvr>
                                        <p:cTn id="33" dur="1000"/>
                                        <p:tgtEl>
                                          <p:spTgt spid="183300"/>
                                        </p:tgtEl>
                                      </p:cBhvr>
                                    </p:animEffect>
                                  </p:childTnLst>
                                </p:cTn>
                              </p:par>
                            </p:childTnLst>
                          </p:cTn>
                        </p:par>
                        <p:par>
                          <p:cTn id="34" fill="hold" nodeType="afterGroup">
                            <p:stCondLst>
                              <p:cond delay="1000"/>
                            </p:stCondLst>
                            <p:childTnLst>
                              <p:par>
                                <p:cTn id="35" presetID="37" presetClass="entr" presetSubtype="0" fill="hold" nodeType="afterEffect">
                                  <p:stCondLst>
                                    <p:cond delay="0"/>
                                  </p:stCondLst>
                                  <p:childTnLst>
                                    <p:set>
                                      <p:cBhvr>
                                        <p:cTn id="36" dur="1" fill="hold">
                                          <p:stCondLst>
                                            <p:cond delay="0"/>
                                          </p:stCondLst>
                                        </p:cTn>
                                        <p:tgtEl>
                                          <p:spTgt spid="183299">
                                            <p:txEl>
                                              <p:pRg st="2" end="2"/>
                                            </p:txEl>
                                          </p:spTgt>
                                        </p:tgtEl>
                                        <p:attrNameLst>
                                          <p:attrName>style.visibility</p:attrName>
                                        </p:attrNameLst>
                                      </p:cBhvr>
                                      <p:to>
                                        <p:strVal val="visible"/>
                                      </p:to>
                                    </p:set>
                                    <p:animEffect transition="in" filter="fade">
                                      <p:cBhvr>
                                        <p:cTn id="37" dur="1000"/>
                                        <p:tgtEl>
                                          <p:spTgt spid="183299">
                                            <p:txEl>
                                              <p:pRg st="2" end="2"/>
                                            </p:txEl>
                                          </p:spTgt>
                                        </p:tgtEl>
                                      </p:cBhvr>
                                    </p:animEffect>
                                    <p:anim calcmode="lin" valueType="num">
                                      <p:cBhvr>
                                        <p:cTn id="38" dur="1000" fill="hold"/>
                                        <p:tgtEl>
                                          <p:spTgt spid="183299">
                                            <p:txEl>
                                              <p:pRg st="2" end="2"/>
                                            </p:txEl>
                                          </p:spTgt>
                                        </p:tgtEl>
                                        <p:attrNameLst>
                                          <p:attrName>ppt_x</p:attrName>
                                        </p:attrNameLst>
                                      </p:cBhvr>
                                      <p:tavLst>
                                        <p:tav tm="0">
                                          <p:val>
                                            <p:strVal val="#ppt_x"/>
                                          </p:val>
                                        </p:tav>
                                        <p:tav tm="100000">
                                          <p:val>
                                            <p:strVal val="#ppt_x"/>
                                          </p:val>
                                        </p:tav>
                                      </p:tavLst>
                                    </p:anim>
                                    <p:anim calcmode="lin" valueType="num">
                                      <p:cBhvr>
                                        <p:cTn id="39" dur="900" decel="100000" fill="hold"/>
                                        <p:tgtEl>
                                          <p:spTgt spid="183299">
                                            <p:txEl>
                                              <p:pRg st="2" end="2"/>
                                            </p:tx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83299">
                                            <p:txEl>
                                              <p:pRg st="2" end="2"/>
                                            </p:txEl>
                                          </p:spTgt>
                                        </p:tgtEl>
                                        <p:attrNameLst>
                                          <p:attrName>ppt_y</p:attrName>
                                        </p:attrNameLst>
                                      </p:cBhvr>
                                      <p:tavLst>
                                        <p:tav tm="0">
                                          <p:val>
                                            <p:strVal val="#ppt_y-.03"/>
                                          </p:val>
                                        </p:tav>
                                        <p:tav tm="100000">
                                          <p:val>
                                            <p:strVal val="#ppt_y"/>
                                          </p:val>
                                        </p:tav>
                                      </p:tavLst>
                                    </p:anim>
                                  </p:childTnLst>
                                </p:cTn>
                              </p:par>
                            </p:childTnLst>
                          </p:cTn>
                        </p:par>
                        <p:par>
                          <p:cTn id="41" fill="hold" nodeType="afterGroup">
                            <p:stCondLst>
                              <p:cond delay="2000"/>
                            </p:stCondLst>
                            <p:childTnLst>
                              <p:par>
                                <p:cTn id="42" presetID="22" presetClass="entr" presetSubtype="4" fill="hold" nodeType="afterEffect">
                                  <p:stCondLst>
                                    <p:cond delay="0"/>
                                  </p:stCondLst>
                                  <p:childTnLst>
                                    <p:set>
                                      <p:cBhvr>
                                        <p:cTn id="43" dur="1" fill="hold">
                                          <p:stCondLst>
                                            <p:cond delay="0"/>
                                          </p:stCondLst>
                                        </p:cTn>
                                        <p:tgtEl>
                                          <p:spTgt spid="183306"/>
                                        </p:tgtEl>
                                        <p:attrNameLst>
                                          <p:attrName>style.visibility</p:attrName>
                                        </p:attrNameLst>
                                      </p:cBhvr>
                                      <p:to>
                                        <p:strVal val="visible"/>
                                      </p:to>
                                    </p:set>
                                    <p:animEffect transition="in" filter="wipe(down)">
                                      <p:cBhvr>
                                        <p:cTn id="44" dur="2000"/>
                                        <p:tgtEl>
                                          <p:spTgt spid="183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3">
            <a:extLst>
              <a:ext uri="{FF2B5EF4-FFF2-40B4-BE49-F238E27FC236}">
                <a16:creationId xmlns:a16="http://schemas.microsoft.com/office/drawing/2014/main" id="{5BBAA725-FB60-434F-88BC-6075BF3F0483}"/>
              </a:ext>
            </a:extLst>
          </p:cNvPr>
          <p:cNvSpPr>
            <a:spLocks noGrp="1" noChangeArrowheads="1"/>
          </p:cNvSpPr>
          <p:nvPr>
            <p:ph type="body" sz="half" idx="2"/>
          </p:nvPr>
        </p:nvSpPr>
        <p:spPr>
          <a:xfrm>
            <a:off x="587375" y="5734050"/>
            <a:ext cx="7983538" cy="781050"/>
          </a:xfrm>
          <a:solidFill>
            <a:schemeClr val="tx2"/>
          </a:solidFill>
          <a:ln>
            <a:solidFill>
              <a:schemeClr val="bg1">
                <a:lumMod val="20000"/>
                <a:lumOff val="80000"/>
              </a:schemeClr>
            </a:solidFill>
          </a:ln>
        </p:spPr>
        <p:txBody>
          <a:bodyPr rtlCol="0">
            <a:spAutoFit/>
          </a:bodyPr>
          <a:lstStyle/>
          <a:p>
            <a:pPr eaLnBrk="1" fontAlgn="auto" hangingPunct="1">
              <a:lnSpc>
                <a:spcPct val="80000"/>
              </a:lnSpc>
              <a:spcAft>
                <a:spcPts val="0"/>
              </a:spcAft>
              <a:buFontTx/>
              <a:buAutoNum type="arabicPeriod" startAt="2"/>
              <a:defRPr/>
            </a:pPr>
            <a:r>
              <a:rPr lang="en-US" sz="2800" b="1" dirty="0">
                <a:solidFill>
                  <a:schemeClr val="tx2">
                    <a:lumMod val="10000"/>
                    <a:lumOff val="90000"/>
                  </a:schemeClr>
                </a:solidFill>
                <a:effectLst>
                  <a:outerShdw blurRad="38100" dist="38100" dir="2700000" algn="tl">
                    <a:srgbClr val="000000"/>
                  </a:outerShdw>
                </a:effectLst>
              </a:rPr>
              <a:t> Amphiarthroses</a:t>
            </a:r>
            <a:r>
              <a:rPr lang="en-US" sz="2800" dirty="0"/>
              <a:t> or </a:t>
            </a:r>
            <a:r>
              <a:rPr lang="en-US" sz="2800" b="1" i="1" dirty="0">
                <a:solidFill>
                  <a:srgbClr val="FF3399"/>
                </a:solidFill>
                <a:effectLst>
                  <a:outerShdw blurRad="38100" dist="38100" dir="2700000" algn="tl">
                    <a:srgbClr val="000000"/>
                  </a:outerShdw>
                </a:effectLst>
              </a:rPr>
              <a:t>slightly movable joints, e.g. Symphysis pubis.</a:t>
            </a:r>
            <a:r>
              <a:rPr lang="en-US" sz="2800" dirty="0"/>
              <a:t> </a:t>
            </a:r>
          </a:p>
        </p:txBody>
      </p:sp>
      <p:sp>
        <p:nvSpPr>
          <p:cNvPr id="46083" name="Slide Number Placeholder 5">
            <a:extLst>
              <a:ext uri="{FF2B5EF4-FFF2-40B4-BE49-F238E27FC236}">
                <a16:creationId xmlns:a16="http://schemas.microsoft.com/office/drawing/2014/main" id="{49803DCA-C49B-23C9-507E-D511332AF7B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EDC0E7-BA69-4BAD-AF23-BA865E75C752}" type="slidenum">
              <a:rPr lang="en-US" altLang="en-US" sz="1400">
                <a:solidFill>
                  <a:schemeClr val="bg1"/>
                </a:solidFill>
                <a:latin typeface="Alba" pitchFamily="2" charset="0"/>
              </a:rPr>
              <a:pPr/>
              <a:t>8</a:t>
            </a:fld>
            <a:endParaRPr lang="en-US" altLang="en-US" sz="1400">
              <a:solidFill>
                <a:schemeClr val="bg1"/>
              </a:solidFill>
              <a:latin typeface="Alba" pitchFamily="2" charset="0"/>
            </a:endParaRPr>
          </a:p>
        </p:txBody>
      </p:sp>
      <p:pic>
        <p:nvPicPr>
          <p:cNvPr id="231430" name="Picture 6" descr="14">
            <a:extLst>
              <a:ext uri="{FF2B5EF4-FFF2-40B4-BE49-F238E27FC236}">
                <a16:creationId xmlns:a16="http://schemas.microsoft.com/office/drawing/2014/main" id="{07F5C5EA-68E8-B3BE-2BEE-1ECC8E34E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83" t="5716" r="4796" b="2867"/>
          <a:stretch>
            <a:fillRect/>
          </a:stretch>
        </p:blipFill>
        <p:spPr bwMode="auto">
          <a:xfrm>
            <a:off x="395288" y="341313"/>
            <a:ext cx="8285162" cy="52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31" name="Line 7">
            <a:extLst>
              <a:ext uri="{FF2B5EF4-FFF2-40B4-BE49-F238E27FC236}">
                <a16:creationId xmlns:a16="http://schemas.microsoft.com/office/drawing/2014/main" id="{31AEBEA7-4EE9-EF05-C240-E0971CCB37F6}"/>
              </a:ext>
            </a:extLst>
          </p:cNvPr>
          <p:cNvSpPr>
            <a:spLocks noChangeShapeType="1"/>
          </p:cNvSpPr>
          <p:nvPr/>
        </p:nvSpPr>
        <p:spPr bwMode="auto">
          <a:xfrm flipH="1">
            <a:off x="3059113" y="4076700"/>
            <a:ext cx="0" cy="503238"/>
          </a:xfrm>
          <a:prstGeom prst="line">
            <a:avLst/>
          </a:prstGeom>
          <a:noFill/>
          <a:ln w="76200">
            <a:solidFill>
              <a:srgbClr val="FF3399"/>
            </a:solidFill>
            <a:round/>
            <a:headEnd/>
            <a:tailEnd type="triangle" w="sm"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231430"/>
                                        </p:tgtEl>
                                        <p:attrNameLst>
                                          <p:attrName>style.visibility</p:attrName>
                                        </p:attrNameLst>
                                      </p:cBhvr>
                                      <p:to>
                                        <p:strVal val="visible"/>
                                      </p:to>
                                    </p:set>
                                    <p:anim calcmode="lin" valueType="num">
                                      <p:cBhvr>
                                        <p:cTn id="7" dur="1000" fill="hold"/>
                                        <p:tgtEl>
                                          <p:spTgt spid="231430"/>
                                        </p:tgtEl>
                                        <p:attrNameLst>
                                          <p:attrName>ppt_w</p:attrName>
                                        </p:attrNameLst>
                                      </p:cBhvr>
                                      <p:tavLst>
                                        <p:tav tm="0">
                                          <p:val>
                                            <p:strVal val="#ppt_w*0.70"/>
                                          </p:val>
                                        </p:tav>
                                        <p:tav tm="100000">
                                          <p:val>
                                            <p:strVal val="#ppt_w"/>
                                          </p:val>
                                        </p:tav>
                                      </p:tavLst>
                                    </p:anim>
                                    <p:anim calcmode="lin" valueType="num">
                                      <p:cBhvr>
                                        <p:cTn id="8" dur="1000" fill="hold"/>
                                        <p:tgtEl>
                                          <p:spTgt spid="231430"/>
                                        </p:tgtEl>
                                        <p:attrNameLst>
                                          <p:attrName>ppt_h</p:attrName>
                                        </p:attrNameLst>
                                      </p:cBhvr>
                                      <p:tavLst>
                                        <p:tav tm="0">
                                          <p:val>
                                            <p:strVal val="#ppt_h"/>
                                          </p:val>
                                        </p:tav>
                                        <p:tav tm="100000">
                                          <p:val>
                                            <p:strVal val="#ppt_h"/>
                                          </p:val>
                                        </p:tav>
                                      </p:tavLst>
                                    </p:anim>
                                    <p:animEffect transition="in" filter="fade">
                                      <p:cBhvr>
                                        <p:cTn id="9" dur="1000"/>
                                        <p:tgtEl>
                                          <p:spTgt spid="23143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7" presetClass="entr" presetSubtype="0" fill="hold" nodeType="clickEffect">
                                  <p:stCondLst>
                                    <p:cond delay="0"/>
                                  </p:stCondLst>
                                  <p:childTnLst>
                                    <p:set>
                                      <p:cBhvr>
                                        <p:cTn id="13" dur="1" fill="hold">
                                          <p:stCondLst>
                                            <p:cond delay="0"/>
                                          </p:stCondLst>
                                        </p:cTn>
                                        <p:tgtEl>
                                          <p:spTgt spid="231427">
                                            <p:bg/>
                                          </p:spTgt>
                                        </p:tgtEl>
                                        <p:attrNameLst>
                                          <p:attrName>style.visibility</p:attrName>
                                        </p:attrNameLst>
                                      </p:cBhvr>
                                      <p:to>
                                        <p:strVal val="visible"/>
                                      </p:to>
                                    </p:set>
                                    <p:animEffect transition="in" filter="fade">
                                      <p:cBhvr>
                                        <p:cTn id="14" dur="1000"/>
                                        <p:tgtEl>
                                          <p:spTgt spid="231427">
                                            <p:bg/>
                                          </p:spTgt>
                                        </p:tgtEl>
                                      </p:cBhvr>
                                    </p:animEffect>
                                    <p:anim calcmode="lin" valueType="num">
                                      <p:cBhvr>
                                        <p:cTn id="15" dur="1000" fill="hold"/>
                                        <p:tgtEl>
                                          <p:spTgt spid="231427">
                                            <p:bg/>
                                          </p:spTgt>
                                        </p:tgtEl>
                                        <p:attrNameLst>
                                          <p:attrName>ppt_x</p:attrName>
                                        </p:attrNameLst>
                                      </p:cBhvr>
                                      <p:tavLst>
                                        <p:tav tm="0">
                                          <p:val>
                                            <p:strVal val="#ppt_x"/>
                                          </p:val>
                                        </p:tav>
                                        <p:tav tm="100000">
                                          <p:val>
                                            <p:strVal val="#ppt_x"/>
                                          </p:val>
                                        </p:tav>
                                      </p:tavLst>
                                    </p:anim>
                                    <p:anim calcmode="lin" valueType="num">
                                      <p:cBhvr>
                                        <p:cTn id="16" dur="900" decel="100000" fill="hold"/>
                                        <p:tgtEl>
                                          <p:spTgt spid="231427">
                                            <p:bg/>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31427">
                                            <p:bg/>
                                          </p:spTgt>
                                        </p:tgtEl>
                                        <p:attrNameLst>
                                          <p:attrName>ppt_y</p:attrName>
                                        </p:attrNameLst>
                                      </p:cBhvr>
                                      <p:tavLst>
                                        <p:tav tm="0">
                                          <p:val>
                                            <p:strVal val="#ppt_y-.03"/>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7" presetClass="entr" presetSubtype="0" fill="hold" nodeType="clickEffect">
                                  <p:stCondLst>
                                    <p:cond delay="0"/>
                                  </p:stCondLst>
                                  <p:childTnLst>
                                    <p:set>
                                      <p:cBhvr>
                                        <p:cTn id="21" dur="1" fill="hold">
                                          <p:stCondLst>
                                            <p:cond delay="0"/>
                                          </p:stCondLst>
                                        </p:cTn>
                                        <p:tgtEl>
                                          <p:spTgt spid="231427">
                                            <p:txEl>
                                              <p:pRg st="0" end="0"/>
                                            </p:txEl>
                                          </p:spTgt>
                                        </p:tgtEl>
                                        <p:attrNameLst>
                                          <p:attrName>style.visibility</p:attrName>
                                        </p:attrNameLst>
                                      </p:cBhvr>
                                      <p:to>
                                        <p:strVal val="visible"/>
                                      </p:to>
                                    </p:set>
                                    <p:animEffect transition="in" filter="fade">
                                      <p:cBhvr>
                                        <p:cTn id="22" dur="1000"/>
                                        <p:tgtEl>
                                          <p:spTgt spid="231427">
                                            <p:txEl>
                                              <p:pRg st="0" end="0"/>
                                            </p:txEl>
                                          </p:spTgt>
                                        </p:tgtEl>
                                      </p:cBhvr>
                                    </p:animEffect>
                                    <p:anim calcmode="lin" valueType="num">
                                      <p:cBhvr>
                                        <p:cTn id="23" dur="1000" fill="hold"/>
                                        <p:tgtEl>
                                          <p:spTgt spid="231427">
                                            <p:txEl>
                                              <p:pRg st="0" end="0"/>
                                            </p:txEl>
                                          </p:spTgt>
                                        </p:tgtEl>
                                        <p:attrNameLst>
                                          <p:attrName>ppt_x</p:attrName>
                                        </p:attrNameLst>
                                      </p:cBhvr>
                                      <p:tavLst>
                                        <p:tav tm="0">
                                          <p:val>
                                            <p:strVal val="#ppt_x"/>
                                          </p:val>
                                        </p:tav>
                                        <p:tav tm="100000">
                                          <p:val>
                                            <p:strVal val="#ppt_x"/>
                                          </p:val>
                                        </p:tav>
                                      </p:tavLst>
                                    </p:anim>
                                    <p:anim calcmode="lin" valueType="num">
                                      <p:cBhvr>
                                        <p:cTn id="24" dur="900" decel="100000" fill="hold"/>
                                        <p:tgtEl>
                                          <p:spTgt spid="231427">
                                            <p:txEl>
                                              <p:pRg st="0" end="0"/>
                                            </p:txEl>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31427">
                                            <p:txEl>
                                              <p:pRg st="0" end="0"/>
                                            </p:txEl>
                                          </p:spTgt>
                                        </p:tgtEl>
                                        <p:attrNameLst>
                                          <p:attrName>ppt_y</p:attrName>
                                        </p:attrNameLst>
                                      </p:cBhvr>
                                      <p:tavLst>
                                        <p:tav tm="0">
                                          <p:val>
                                            <p:strVal val="#ppt_y-.03"/>
                                          </p:val>
                                        </p:tav>
                                        <p:tav tm="100000">
                                          <p:val>
                                            <p:strVal val="#ppt_y"/>
                                          </p:val>
                                        </p:tav>
                                      </p:tavLst>
                                    </p:anim>
                                  </p:childTnLst>
                                </p:cTn>
                              </p:par>
                            </p:childTnLst>
                          </p:cTn>
                        </p:par>
                        <p:par>
                          <p:cTn id="26" fill="hold" nodeType="afterGroup">
                            <p:stCondLst>
                              <p:cond delay="1000"/>
                            </p:stCondLst>
                            <p:childTnLst>
                              <p:par>
                                <p:cTn id="27" presetID="22" presetClass="entr" presetSubtype="1" fill="hold" nodeType="afterEffect">
                                  <p:stCondLst>
                                    <p:cond delay="0"/>
                                  </p:stCondLst>
                                  <p:childTnLst>
                                    <p:set>
                                      <p:cBhvr>
                                        <p:cTn id="28" dur="1" fill="hold">
                                          <p:stCondLst>
                                            <p:cond delay="0"/>
                                          </p:stCondLst>
                                        </p:cTn>
                                        <p:tgtEl>
                                          <p:spTgt spid="231431"/>
                                        </p:tgtEl>
                                        <p:attrNameLst>
                                          <p:attrName>style.visibility</p:attrName>
                                        </p:attrNameLst>
                                      </p:cBhvr>
                                      <p:to>
                                        <p:strVal val="visible"/>
                                      </p:to>
                                    </p:set>
                                    <p:animEffect transition="in" filter="wipe(up)">
                                      <p:cBhvr>
                                        <p:cTn id="29" dur="2000"/>
                                        <p:tgtEl>
                                          <p:spTgt spid="23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a:extLst>
              <a:ext uri="{FF2B5EF4-FFF2-40B4-BE49-F238E27FC236}">
                <a16:creationId xmlns:a16="http://schemas.microsoft.com/office/drawing/2014/main" id="{64B36CEF-044B-4281-863D-57ECFFFD29C4}"/>
              </a:ext>
            </a:extLst>
          </p:cNvPr>
          <p:cNvSpPr>
            <a:spLocks noGrp="1" noChangeArrowheads="1"/>
          </p:cNvSpPr>
          <p:nvPr>
            <p:ph type="body" sz="half" idx="2"/>
          </p:nvPr>
        </p:nvSpPr>
        <p:spPr>
          <a:xfrm>
            <a:off x="6600825" y="2279650"/>
            <a:ext cx="2271713" cy="1865313"/>
          </a:xfrm>
          <a:solidFill>
            <a:schemeClr val="tx2"/>
          </a:solidFill>
          <a:ln>
            <a:solidFill>
              <a:schemeClr val="bg1">
                <a:lumMod val="20000"/>
                <a:lumOff val="80000"/>
              </a:schemeClr>
            </a:solidFill>
          </a:ln>
        </p:spPr>
        <p:txBody>
          <a:bodyPr rtlCol="0">
            <a:spAutoFit/>
          </a:bodyPr>
          <a:lstStyle/>
          <a:p>
            <a:pPr eaLnBrk="1" fontAlgn="auto" hangingPunct="1">
              <a:lnSpc>
                <a:spcPct val="80000"/>
              </a:lnSpc>
              <a:spcAft>
                <a:spcPts val="0"/>
              </a:spcAft>
              <a:buFontTx/>
              <a:buAutoNum type="arabicPeriod" startAt="3"/>
              <a:defRPr/>
            </a:pPr>
            <a:r>
              <a:rPr lang="en-US" sz="2400" b="1" dirty="0">
                <a:solidFill>
                  <a:schemeClr val="tx2">
                    <a:lumMod val="10000"/>
                    <a:lumOff val="90000"/>
                  </a:schemeClr>
                </a:solidFill>
                <a:effectLst>
                  <a:outerShdw blurRad="38100" dist="38100" dir="2700000" algn="tl">
                    <a:srgbClr val="000000"/>
                  </a:outerShdw>
                </a:effectLst>
              </a:rPr>
              <a:t>Diarthroses</a:t>
            </a:r>
            <a:r>
              <a:rPr lang="en-US" sz="2400" dirty="0">
                <a:solidFill>
                  <a:schemeClr val="tx2">
                    <a:lumMod val="10000"/>
                    <a:lumOff val="90000"/>
                  </a:schemeClr>
                </a:solidFill>
              </a:rPr>
              <a:t> </a:t>
            </a:r>
            <a:r>
              <a:rPr lang="en-US" sz="2400" dirty="0"/>
              <a:t>or </a:t>
            </a:r>
            <a:r>
              <a:rPr lang="en-US" sz="2400" b="1" i="1" dirty="0">
                <a:solidFill>
                  <a:srgbClr val="FF3399"/>
                </a:solidFill>
                <a:effectLst>
                  <a:outerShdw blurRad="38100" dist="38100" dir="2700000" algn="tl">
                    <a:srgbClr val="000000"/>
                  </a:outerShdw>
                </a:effectLst>
              </a:rPr>
              <a:t>freely movable joints, (synovial joint) </a:t>
            </a:r>
          </a:p>
        </p:txBody>
      </p:sp>
      <p:sp>
        <p:nvSpPr>
          <p:cNvPr id="48131" name="Slide Number Placeholder 5">
            <a:extLst>
              <a:ext uri="{FF2B5EF4-FFF2-40B4-BE49-F238E27FC236}">
                <a16:creationId xmlns:a16="http://schemas.microsoft.com/office/drawing/2014/main" id="{BE1435B8-12D7-9CD9-4B22-222367F5498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F557C2-66BC-403C-BE7C-7307C1C52BCD}" type="slidenum">
              <a:rPr lang="en-US" altLang="en-US" sz="1400">
                <a:solidFill>
                  <a:schemeClr val="bg1"/>
                </a:solidFill>
                <a:latin typeface="Alba" pitchFamily="2" charset="0"/>
              </a:rPr>
              <a:pPr/>
              <a:t>9</a:t>
            </a:fld>
            <a:endParaRPr lang="en-US" altLang="en-US" sz="1400">
              <a:solidFill>
                <a:schemeClr val="bg1"/>
              </a:solidFill>
              <a:latin typeface="Alba" pitchFamily="2" charset="0"/>
            </a:endParaRPr>
          </a:p>
        </p:txBody>
      </p:sp>
      <p:pic>
        <p:nvPicPr>
          <p:cNvPr id="233480" name="Picture 8" descr="12">
            <a:extLst>
              <a:ext uri="{FF2B5EF4-FFF2-40B4-BE49-F238E27FC236}">
                <a16:creationId xmlns:a16="http://schemas.microsoft.com/office/drawing/2014/main" id="{6B34CE19-FA79-1F2B-7CB2-794200867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61" t="2380" r="2704" b="6334"/>
          <a:stretch>
            <a:fillRect/>
          </a:stretch>
        </p:blipFill>
        <p:spPr bwMode="auto">
          <a:xfrm>
            <a:off x="258763" y="231775"/>
            <a:ext cx="6100762" cy="638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81" name="Oval 9">
            <a:extLst>
              <a:ext uri="{FF2B5EF4-FFF2-40B4-BE49-F238E27FC236}">
                <a16:creationId xmlns:a16="http://schemas.microsoft.com/office/drawing/2014/main" id="{00A14529-303A-645A-6C00-29D54D6A8595}"/>
              </a:ext>
            </a:extLst>
          </p:cNvPr>
          <p:cNvSpPr>
            <a:spLocks noChangeArrowheads="1"/>
          </p:cNvSpPr>
          <p:nvPr/>
        </p:nvSpPr>
        <p:spPr bwMode="auto">
          <a:xfrm>
            <a:off x="2051050" y="1957388"/>
            <a:ext cx="2940050" cy="2941637"/>
          </a:xfrm>
          <a:prstGeom prst="ellipse">
            <a:avLst/>
          </a:prstGeom>
          <a:noFill/>
          <a:ln w="57150">
            <a:solidFill>
              <a:srgbClr val="FF3399"/>
            </a:solidFill>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233480"/>
                                        </p:tgtEl>
                                        <p:attrNameLst>
                                          <p:attrName>style.visibility</p:attrName>
                                        </p:attrNameLst>
                                      </p:cBhvr>
                                      <p:to>
                                        <p:strVal val="visible"/>
                                      </p:to>
                                    </p:set>
                                    <p:animEffect transition="in" filter="box(in)">
                                      <p:cBhvr>
                                        <p:cTn id="7" dur="500"/>
                                        <p:tgtEl>
                                          <p:spTgt spid="2334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3475">
                                            <p:bg/>
                                          </p:spTgt>
                                        </p:tgtEl>
                                        <p:attrNameLst>
                                          <p:attrName>style.visibility</p:attrName>
                                        </p:attrNameLst>
                                      </p:cBhvr>
                                      <p:to>
                                        <p:strVal val="visible"/>
                                      </p:to>
                                    </p:set>
                                    <p:animEffect transition="in" filter="box(in)">
                                      <p:cBhvr>
                                        <p:cTn id="12" dur="500"/>
                                        <p:tgtEl>
                                          <p:spTgt spid="233475">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3475">
                                            <p:txEl>
                                              <p:pRg st="0" end="0"/>
                                            </p:txEl>
                                          </p:spTgt>
                                        </p:tgtEl>
                                        <p:attrNameLst>
                                          <p:attrName>style.visibility</p:attrName>
                                        </p:attrNameLst>
                                      </p:cBhvr>
                                      <p:to>
                                        <p:strVal val="visible"/>
                                      </p:to>
                                    </p:set>
                                    <p:animEffect transition="in" filter="box(in)">
                                      <p:cBhvr>
                                        <p:cTn id="17" dur="500"/>
                                        <p:tgtEl>
                                          <p:spTgt spid="233475">
                                            <p:txEl>
                                              <p:pRg st="0" end="0"/>
                                            </p:txEl>
                                          </p:spTgt>
                                        </p:tgtEl>
                                      </p:cBhvr>
                                    </p:animEffect>
                                  </p:childTnLst>
                                </p:cTn>
                              </p:par>
                            </p:childTnLst>
                          </p:cTn>
                        </p:par>
                        <p:par>
                          <p:cTn id="18" fill="hold" nodeType="afterGroup">
                            <p:stCondLst>
                              <p:cond delay="500"/>
                            </p:stCondLst>
                            <p:childTnLst>
                              <p:par>
                                <p:cTn id="19" presetID="43" presetClass="entr" presetSubtype="0" fill="hold" nodeType="afterEffect">
                                  <p:stCondLst>
                                    <p:cond delay="0"/>
                                  </p:stCondLst>
                                  <p:childTnLst>
                                    <p:set>
                                      <p:cBhvr>
                                        <p:cTn id="20" dur="1" fill="hold">
                                          <p:stCondLst>
                                            <p:cond delay="0"/>
                                          </p:stCondLst>
                                        </p:cTn>
                                        <p:tgtEl>
                                          <p:spTgt spid="233481"/>
                                        </p:tgtEl>
                                        <p:attrNameLst>
                                          <p:attrName>style.visibility</p:attrName>
                                        </p:attrNameLst>
                                      </p:cBhvr>
                                      <p:to>
                                        <p:strVal val="visible"/>
                                      </p:to>
                                    </p:set>
                                    <p:animEffect transition="in" filter="fade">
                                      <p:cBhvr>
                                        <p:cTn id="21" dur="100"/>
                                        <p:tgtEl>
                                          <p:spTgt spid="233481"/>
                                        </p:tgtEl>
                                      </p:cBhvr>
                                    </p:animEffect>
                                    <p:anim calcmode="lin" valueType="num">
                                      <p:cBhvr>
                                        <p:cTn id="22" dur="400" fill="hold"/>
                                        <p:tgtEl>
                                          <p:spTgt spid="233481"/>
                                        </p:tgtEl>
                                        <p:attrNameLst>
                                          <p:attrName>ppt_x</p:attrName>
                                        </p:attrNameLst>
                                      </p:cBhvr>
                                      <p:tavLst>
                                        <p:tav tm="0">
                                          <p:val>
                                            <p:strVal val="#ppt_x"/>
                                          </p:val>
                                        </p:tav>
                                        <p:tav tm="100000">
                                          <p:val>
                                            <p:strVal val="#ppt_x"/>
                                          </p:val>
                                        </p:tav>
                                      </p:tavLst>
                                    </p:anim>
                                    <p:anim calcmode="lin" valueType="num">
                                      <p:cBhvr>
                                        <p:cTn id="23" dur="400" fill="hold"/>
                                        <p:tgtEl>
                                          <p:spTgt spid="233481"/>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23348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23348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5" grpId="0" build="p" animBg="1"/>
      <p:bldP spid="233481" grpId="0" animBg="1"/>
    </p:bldLst>
  </p:timing>
</p:sld>
</file>

<file path=ppt/theme/theme1.xml><?xml version="1.0" encoding="utf-8"?>
<a:theme xmlns:a="http://schemas.openxmlformats.org/drawingml/2006/main" name="simple">
  <a:themeElements>
    <a:clrScheme name="simple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fontScheme name="sim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imple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simple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simple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simple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simple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simple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simple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simple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simple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simple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simple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simple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simple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simple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simple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simple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angle edges">
  <a:themeElements>
    <a:clrScheme name="angle edges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fontScheme name="angle edg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ngle edges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angle edges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angle edges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angle edges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angle edges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angle edges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angle edges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angle edges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angle edges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angle edges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angle edges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angle edges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angle edges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angle edges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angle edges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angle edges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colormaster">
  <a:themeElements>
    <a:clrScheme name="9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fontScheme name="9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9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9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9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9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9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9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9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9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9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9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9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9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9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9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9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0_colormaster">
  <a:themeElements>
    <a:clrScheme name="10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fontScheme name="10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0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10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10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10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10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10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10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10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10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10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10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10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10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10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10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10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1_colormaster">
  <a:themeElements>
    <a:clrScheme name="11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fontScheme name="11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11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11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11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11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11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11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11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11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11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11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11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11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11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11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11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2_colormaster">
  <a:themeElements>
    <a:clrScheme name="12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fontScheme name="12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12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12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12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12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12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12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12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12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12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12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12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12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12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12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12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3_colormaster">
  <a:themeElements>
    <a:clrScheme name="13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fontScheme name="13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3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13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13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13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13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13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13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13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13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13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13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13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13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13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13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13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colormaster">
  <a:themeElements>
    <a:clrScheme name="14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fontScheme name="14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4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14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14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14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14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14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14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14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14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14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14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14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14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14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14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14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5_colormaster">
  <a:themeElements>
    <a:clrScheme name="15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fontScheme name="15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5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15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15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15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15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15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15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15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15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15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15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15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15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15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15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15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6_colormaster">
  <a:themeElements>
    <a:clrScheme name="16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fontScheme name="16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6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16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16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16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16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16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16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16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16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16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16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16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16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16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16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16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lormaster">
  <a:themeElements>
    <a:clrScheme name="">
      <a:dk1>
        <a:srgbClr val="000000"/>
      </a:dk1>
      <a:lt1>
        <a:srgbClr val="CC9900"/>
      </a:lt1>
      <a:dk2>
        <a:srgbClr val="7E5D00"/>
      </a:dk2>
      <a:lt2>
        <a:srgbClr val="C0C0C0"/>
      </a:lt2>
      <a:accent1>
        <a:srgbClr val="FF3300"/>
      </a:accent1>
      <a:accent2>
        <a:srgbClr val="FFCC66"/>
      </a:accent2>
      <a:accent3>
        <a:srgbClr val="E2CAAA"/>
      </a:accent3>
      <a:accent4>
        <a:srgbClr val="000000"/>
      </a:accent4>
      <a:accent5>
        <a:srgbClr val="FFADAA"/>
      </a:accent5>
      <a:accent6>
        <a:srgbClr val="E7B95C"/>
      </a:accent6>
      <a:hlink>
        <a:srgbClr val="008080"/>
      </a:hlink>
      <a:folHlink>
        <a:srgbClr val="3399FF"/>
      </a:folHlink>
    </a:clrScheme>
    <a:fontScheme name="1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1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1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1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1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1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1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1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1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1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1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1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1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1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1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1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lormaster">
  <a:themeElements>
    <a:clrScheme name="">
      <a:dk1>
        <a:srgbClr val="000000"/>
      </a:dk1>
      <a:lt1>
        <a:srgbClr val="CC9900"/>
      </a:lt1>
      <a:dk2>
        <a:srgbClr val="7E5D00"/>
      </a:dk2>
      <a:lt2>
        <a:srgbClr val="C0C0C0"/>
      </a:lt2>
      <a:accent1>
        <a:srgbClr val="FF3300"/>
      </a:accent1>
      <a:accent2>
        <a:srgbClr val="FFCC66"/>
      </a:accent2>
      <a:accent3>
        <a:srgbClr val="E2CAAA"/>
      </a:accent3>
      <a:accent4>
        <a:srgbClr val="000000"/>
      </a:accent4>
      <a:accent5>
        <a:srgbClr val="FFADAA"/>
      </a:accent5>
      <a:accent6>
        <a:srgbClr val="E7B95C"/>
      </a:accent6>
      <a:hlink>
        <a:srgbClr val="008080"/>
      </a:hlink>
      <a:folHlink>
        <a:srgbClr val="3399FF"/>
      </a:folHlink>
    </a:clrScheme>
    <a:fontScheme name="2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2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2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2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2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2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2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2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2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2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2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2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2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2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2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2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olormaster">
  <a:themeElements>
    <a:clrScheme name="">
      <a:dk1>
        <a:srgbClr val="C0C0C0"/>
      </a:dk1>
      <a:lt1>
        <a:srgbClr val="FFFFFF"/>
      </a:lt1>
      <a:dk2>
        <a:srgbClr val="993300"/>
      </a:dk2>
      <a:lt2>
        <a:srgbClr val="FFCC99"/>
      </a:lt2>
      <a:accent1>
        <a:srgbClr val="FF9900"/>
      </a:accent1>
      <a:accent2>
        <a:srgbClr val="CC0000"/>
      </a:accent2>
      <a:accent3>
        <a:srgbClr val="CAADAA"/>
      </a:accent3>
      <a:accent4>
        <a:srgbClr val="DADADA"/>
      </a:accent4>
      <a:accent5>
        <a:srgbClr val="FFCAAA"/>
      </a:accent5>
      <a:accent6>
        <a:srgbClr val="B90000"/>
      </a:accent6>
      <a:hlink>
        <a:srgbClr val="FF33CC"/>
      </a:hlink>
      <a:folHlink>
        <a:srgbClr val="FFCC00"/>
      </a:folHlink>
    </a:clrScheme>
    <a:fontScheme name="3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3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3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3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3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3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3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3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3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3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3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3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3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3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3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3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olormaster">
  <a:themeElements>
    <a:clrScheme name="">
      <a:dk1>
        <a:srgbClr val="000000"/>
      </a:dk1>
      <a:lt1>
        <a:srgbClr val="993300"/>
      </a:lt1>
      <a:dk2>
        <a:srgbClr val="4C1900"/>
      </a:dk2>
      <a:lt2>
        <a:srgbClr val="C0C0C0"/>
      </a:lt2>
      <a:accent1>
        <a:srgbClr val="FF9900"/>
      </a:accent1>
      <a:accent2>
        <a:srgbClr val="CC0000"/>
      </a:accent2>
      <a:accent3>
        <a:srgbClr val="CAADAA"/>
      </a:accent3>
      <a:accent4>
        <a:srgbClr val="000000"/>
      </a:accent4>
      <a:accent5>
        <a:srgbClr val="FFCAAA"/>
      </a:accent5>
      <a:accent6>
        <a:srgbClr val="B90000"/>
      </a:accent6>
      <a:hlink>
        <a:srgbClr val="FF33CC"/>
      </a:hlink>
      <a:folHlink>
        <a:srgbClr val="FFCC00"/>
      </a:folHlink>
    </a:clrScheme>
    <a:fontScheme name="4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4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4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4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4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4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4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4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4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4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4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4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4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4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4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4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colormaster">
  <a:themeElements>
    <a:clrScheme name="">
      <a:dk1>
        <a:srgbClr val="000000"/>
      </a:dk1>
      <a:lt1>
        <a:srgbClr val="993300"/>
      </a:lt1>
      <a:dk2>
        <a:srgbClr val="4C1900"/>
      </a:dk2>
      <a:lt2>
        <a:srgbClr val="C0C0C0"/>
      </a:lt2>
      <a:accent1>
        <a:srgbClr val="FF9900"/>
      </a:accent1>
      <a:accent2>
        <a:srgbClr val="CC0000"/>
      </a:accent2>
      <a:accent3>
        <a:srgbClr val="CAADAA"/>
      </a:accent3>
      <a:accent4>
        <a:srgbClr val="000000"/>
      </a:accent4>
      <a:accent5>
        <a:srgbClr val="FFCAAA"/>
      </a:accent5>
      <a:accent6>
        <a:srgbClr val="B90000"/>
      </a:accent6>
      <a:hlink>
        <a:srgbClr val="FF33CC"/>
      </a:hlink>
      <a:folHlink>
        <a:srgbClr val="FFCC00"/>
      </a:folHlink>
    </a:clrScheme>
    <a:fontScheme name="5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5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5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5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5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5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5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5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5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5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5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5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5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5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5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5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colormaster">
  <a:themeElements>
    <a:clrScheme name="">
      <a:dk1>
        <a:srgbClr val="C0C0C0"/>
      </a:dk1>
      <a:lt1>
        <a:srgbClr val="FFFFFF"/>
      </a:lt1>
      <a:dk2>
        <a:srgbClr val="3366CC"/>
      </a:dk2>
      <a:lt2>
        <a:srgbClr val="CCECFF"/>
      </a:lt2>
      <a:accent1>
        <a:srgbClr val="FF3399"/>
      </a:accent1>
      <a:accent2>
        <a:srgbClr val="99CCFF"/>
      </a:accent2>
      <a:accent3>
        <a:srgbClr val="ADB8E2"/>
      </a:accent3>
      <a:accent4>
        <a:srgbClr val="DADADA"/>
      </a:accent4>
      <a:accent5>
        <a:srgbClr val="FFADCA"/>
      </a:accent5>
      <a:accent6>
        <a:srgbClr val="8AB9E7"/>
      </a:accent6>
      <a:hlink>
        <a:srgbClr val="FF5050"/>
      </a:hlink>
      <a:folHlink>
        <a:srgbClr val="FFFF99"/>
      </a:folHlink>
    </a:clrScheme>
    <a:fontScheme name="6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6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6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6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6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6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6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6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6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6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6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6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6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6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6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6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colormaster">
  <a:themeElements>
    <a:clrScheme name="">
      <a:dk1>
        <a:srgbClr val="000000"/>
      </a:dk1>
      <a:lt1>
        <a:srgbClr val="3366CC"/>
      </a:lt1>
      <a:dk2>
        <a:srgbClr val="003399"/>
      </a:dk2>
      <a:lt2>
        <a:srgbClr val="C0C0C0"/>
      </a:lt2>
      <a:accent1>
        <a:srgbClr val="FF3399"/>
      </a:accent1>
      <a:accent2>
        <a:srgbClr val="99CCFF"/>
      </a:accent2>
      <a:accent3>
        <a:srgbClr val="ADB8E2"/>
      </a:accent3>
      <a:accent4>
        <a:srgbClr val="000000"/>
      </a:accent4>
      <a:accent5>
        <a:srgbClr val="FFADCA"/>
      </a:accent5>
      <a:accent6>
        <a:srgbClr val="8AB9E7"/>
      </a:accent6>
      <a:hlink>
        <a:srgbClr val="FF5050"/>
      </a:hlink>
      <a:folHlink>
        <a:srgbClr val="FFFF99"/>
      </a:folHlink>
    </a:clrScheme>
    <a:fontScheme name="7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7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7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7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7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7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7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7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7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7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7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7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7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7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7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7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colormaster">
  <a:themeElements>
    <a:clrScheme name="">
      <a:dk1>
        <a:srgbClr val="000000"/>
      </a:dk1>
      <a:lt1>
        <a:srgbClr val="3366CC"/>
      </a:lt1>
      <a:dk2>
        <a:srgbClr val="003399"/>
      </a:dk2>
      <a:lt2>
        <a:srgbClr val="C0C0C0"/>
      </a:lt2>
      <a:accent1>
        <a:srgbClr val="FF3399"/>
      </a:accent1>
      <a:accent2>
        <a:srgbClr val="99CCFF"/>
      </a:accent2>
      <a:accent3>
        <a:srgbClr val="ADB8E2"/>
      </a:accent3>
      <a:accent4>
        <a:srgbClr val="000000"/>
      </a:accent4>
      <a:accent5>
        <a:srgbClr val="FFADCA"/>
      </a:accent5>
      <a:accent6>
        <a:srgbClr val="8AB9E7"/>
      </a:accent6>
      <a:hlink>
        <a:srgbClr val="FF5050"/>
      </a:hlink>
      <a:folHlink>
        <a:srgbClr val="FFFF99"/>
      </a:folHlink>
    </a:clrScheme>
    <a:fontScheme name="8_color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8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8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8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8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8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8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8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8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8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8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8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8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8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8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8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092</Template>
  <TotalTime>2069</TotalTime>
  <Words>2565</Words>
  <Application>Microsoft Office PowerPoint</Application>
  <PresentationFormat>On-screen Show (4:3)</PresentationFormat>
  <Paragraphs>295</Paragraphs>
  <Slides>59</Slides>
  <Notes>34</Notes>
  <HiddenSlides>0</HiddenSlides>
  <MMClips>0</MMClips>
  <ScaleCrop>false</ScaleCrop>
  <HeadingPairs>
    <vt:vector size="4" baseType="variant">
      <vt:variant>
        <vt:lpstr>Theme</vt:lpstr>
      </vt:variant>
      <vt:variant>
        <vt:i4>19</vt:i4>
      </vt:variant>
      <vt:variant>
        <vt:lpstr>Slide Titles</vt:lpstr>
      </vt:variant>
      <vt:variant>
        <vt:i4>59</vt:i4>
      </vt:variant>
    </vt:vector>
  </HeadingPairs>
  <TitlesOfParts>
    <vt:vector size="78" baseType="lpstr">
      <vt:lpstr>simple</vt:lpstr>
      <vt:lpstr>1_colormaster</vt:lpstr>
      <vt:lpstr>2_colormaster</vt:lpstr>
      <vt:lpstr>3_colormaster</vt:lpstr>
      <vt:lpstr>4_colormaster</vt:lpstr>
      <vt:lpstr>5_colormaster</vt:lpstr>
      <vt:lpstr>6_colormaster</vt:lpstr>
      <vt:lpstr>7_colormaster</vt:lpstr>
      <vt:lpstr>8_colormaster</vt:lpstr>
      <vt:lpstr>angle edges</vt:lpstr>
      <vt:lpstr>9_colormaster</vt:lpstr>
      <vt:lpstr>10_colormaster</vt:lpstr>
      <vt:lpstr>11_colormaster</vt:lpstr>
      <vt:lpstr>12_colormaster</vt:lpstr>
      <vt:lpstr>13_colormaster</vt:lpstr>
      <vt:lpstr>14_colormaster</vt:lpstr>
      <vt:lpstr>15_colormaster</vt:lpstr>
      <vt:lpstr>16_colormaster</vt:lpstr>
      <vt:lpstr>Office Theme</vt:lpstr>
      <vt:lpstr>MODULE 4</vt:lpstr>
      <vt:lpstr>Biomechanics</vt:lpstr>
      <vt:lpstr>JOINTS &amp; MOVEMENTS</vt:lpstr>
      <vt:lpstr>Objectives</vt:lpstr>
      <vt:lpstr>WHAT IS A JOINT ?</vt:lpstr>
      <vt:lpstr>CLASSIFICATION</vt:lpstr>
      <vt:lpstr>I- FUNCTIONAL CLASSIFICATION</vt:lpstr>
      <vt:lpstr>PowerPoint Presentation</vt:lpstr>
      <vt:lpstr>PowerPoint Presentation</vt:lpstr>
      <vt:lpstr>PowerPoint Presentation</vt:lpstr>
      <vt:lpstr>II- STRUCTURAL CLASSIFICATION</vt:lpstr>
      <vt:lpstr>PowerPoint Presentation</vt:lpstr>
      <vt:lpstr>PowerPoint Presentation</vt:lpstr>
      <vt:lpstr>AS A GENERAL RULE: </vt:lpstr>
      <vt:lpstr>FIBROUS JOINTS</vt:lpstr>
      <vt:lpstr>PowerPoint Presentation</vt:lpstr>
      <vt:lpstr>CARTILAGINOUS JOINTS</vt:lpstr>
      <vt:lpstr>PowerPoint Presentation</vt:lpstr>
      <vt:lpstr>PowerPoint Presentation</vt:lpstr>
      <vt:lpstr>SYNOVIAL JOINTS</vt:lpstr>
      <vt:lpstr>FEATURES OF SYNOVIAL JOINTS</vt:lpstr>
      <vt:lpstr>PowerPoint Presentation</vt:lpstr>
      <vt:lpstr>PowerPoint Presentation</vt:lpstr>
      <vt:lpstr>PowerPoint Presentation</vt:lpstr>
      <vt:lpstr>PowerPoint Presentation</vt:lpstr>
      <vt:lpstr>PLANE JOINTS</vt:lpstr>
      <vt:lpstr>HINGE JOINTS</vt:lpstr>
      <vt:lpstr>PIVOT JOINT</vt:lpstr>
      <vt:lpstr>CONDYLOID JOINTS</vt:lpstr>
      <vt:lpstr>PowerPoint Presentation</vt:lpstr>
      <vt:lpstr>SADDLE JOINTS</vt:lpstr>
      <vt:lpstr>BALL-AND-SOCKET JOINTS</vt:lpstr>
      <vt:lpstr>FLEXION, EXTENSION &amp; HYPEREXTENSION</vt:lpstr>
      <vt:lpstr>ABDUCTION, ADDUCTION, CIRCUMDUCTION</vt:lpstr>
      <vt:lpstr>INVERSION AND EVERSION</vt:lpstr>
      <vt:lpstr>SUPINATION AND PRONATION</vt:lpstr>
      <vt:lpstr>OPPOSITION</vt:lpstr>
      <vt:lpstr>Biomechanics of Knee joint</vt:lpstr>
      <vt:lpstr>PowerPoint Presentation</vt:lpstr>
      <vt:lpstr>PowerPoint Presentation</vt:lpstr>
      <vt:lpstr>PowerPoint Presentation</vt:lpstr>
      <vt:lpstr>PowerPoint Presentation</vt:lpstr>
      <vt:lpstr>PowerPoint Presentation</vt:lpstr>
      <vt:lpstr>Circulatory system</vt:lpstr>
      <vt:lpstr>Modeling the flow in blood vessels</vt:lpstr>
      <vt:lpstr>The Navier-Stokes equations</vt:lpstr>
      <vt:lpstr>The Navier-Stokes equations</vt:lpstr>
      <vt:lpstr>Power-Law</vt:lpstr>
      <vt:lpstr>PowerPoint Presentation</vt:lpstr>
      <vt:lpstr>Biomaterials </vt:lpstr>
      <vt:lpstr>Histrory</vt:lpstr>
      <vt:lpstr>Uses of Biomaterials</vt:lpstr>
      <vt:lpstr>Characteristics of Biomaterials</vt:lpstr>
      <vt:lpstr>Main features for Medical applications</vt:lpstr>
      <vt:lpstr>Biocompatible material features</vt:lpstr>
      <vt:lpstr>PowerPoint Presentation</vt:lpstr>
      <vt:lpstr>Materials for use in the Body</vt:lpstr>
      <vt:lpstr>Examples of Biomaterial Applications</vt:lpstr>
      <vt:lpstr>PowerPoint Presentation</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Joints</dc:title>
  <dc:subject>Anatomy</dc:subject>
  <dc:creator>Prof. Saeed Abuel Makarem</dc:creator>
  <cp:lastModifiedBy>918848609637</cp:lastModifiedBy>
  <cp:revision>67</cp:revision>
  <dcterms:created xsi:type="dcterms:W3CDTF">2006-09-12T07:26:29Z</dcterms:created>
  <dcterms:modified xsi:type="dcterms:W3CDTF">2023-08-22T16:06:32Z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oints">
    <vt:lpwstr>Prof. Saeed Abuel Makarem</vt:lpwstr>
  </property>
</Properties>
</file>